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6"/>
  </p:notesMasterIdLst>
  <p:sldIdLst>
    <p:sldId id="311" r:id="rId3"/>
    <p:sldId id="312" r:id="rId4"/>
    <p:sldId id="258" r:id="rId5"/>
    <p:sldId id="260" r:id="rId7"/>
    <p:sldId id="263" r:id="rId8"/>
    <p:sldId id="264" r:id="rId9"/>
    <p:sldId id="380" r:id="rId10"/>
    <p:sldId id="271" r:id="rId11"/>
    <p:sldId id="272" r:id="rId12"/>
    <p:sldId id="364" r:id="rId13"/>
    <p:sldId id="365" r:id="rId14"/>
    <p:sldId id="276" r:id="rId15"/>
    <p:sldId id="373" r:id="rId16"/>
    <p:sldId id="381" r:id="rId17"/>
    <p:sldId id="374" r:id="rId18"/>
    <p:sldId id="375" r:id="rId19"/>
    <p:sldId id="366" r:id="rId20"/>
    <p:sldId id="367" r:id="rId21"/>
    <p:sldId id="368" r:id="rId22"/>
  </p:sldIdLst>
  <p:sldSz cx="9144000" cy="5143500"/>
  <p:notesSz cx="6858000" cy="9144000"/>
  <p:embeddedFontLst>
    <p:embeddedFont>
      <p:font typeface="SimSun" panose="02010600030101010101" pitchFamily="2" charset="-122"/>
      <p:regular r:id="rId2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notesMaster" Target="notesMasters/notesMaster1.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6" Type="http://schemas.openxmlformats.org/officeDocument/2006/relationships/font" Target="fonts/font1.fntdata"/><Relationship Id="rId25" Type="http://schemas.openxmlformats.org/officeDocument/2006/relationships/tableStyles" Target="tableStyles.xml"/><Relationship Id="rId24" Type="http://schemas.openxmlformats.org/officeDocument/2006/relationships/viewProps" Target="viewProps.xml"/><Relationship Id="rId23" Type="http://schemas.openxmlformats.org/officeDocument/2006/relationships/presProps" Target="presProps.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2" name="Shape 2"/>
        <p:cNvGrpSpPr/>
        <p:nvPr/>
      </p:nvGrpSpPr>
      <p:grpSpPr>
        <a:xfrm>
          <a:off x="0" y="0"/>
          <a:ext cx="0" cy="0"/>
          <a:chOff x="0" y="0"/>
          <a:chExt cx="0" cy="0"/>
        </a:xfrm>
      </p:grpSpPr>
      <p:sp>
        <p:nvSpPr>
          <p:cNvPr id="3" name="Google Shape;3;n"/>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497" name="Shape 1497"/>
        <p:cNvGrpSpPr/>
        <p:nvPr/>
      </p:nvGrpSpPr>
      <p:grpSpPr>
        <a:xfrm>
          <a:off x="0" y="0"/>
          <a:ext cx="0" cy="0"/>
          <a:chOff x="0" y="0"/>
          <a:chExt cx="0" cy="0"/>
        </a:xfrm>
      </p:grpSpPr>
      <p:sp>
        <p:nvSpPr>
          <p:cNvPr id="1498" name="Google Shape;1498;gd431007ba2_0_215: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9" name="Google Shape;1499;gd431007ba2_0_21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912" name="Shape 1912"/>
        <p:cNvGrpSpPr/>
        <p:nvPr/>
      </p:nvGrpSpPr>
      <p:grpSpPr>
        <a:xfrm>
          <a:off x="0" y="0"/>
          <a:ext cx="0" cy="0"/>
          <a:chOff x="0" y="0"/>
          <a:chExt cx="0" cy="0"/>
        </a:xfrm>
      </p:grpSpPr>
      <p:sp>
        <p:nvSpPr>
          <p:cNvPr id="1913" name="Google Shape;1913;g54dda1946d_4_2758: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4" name="Google Shape;1914;g54dda1946d_4_2758: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847" name="Shape 1847"/>
        <p:cNvGrpSpPr/>
        <p:nvPr/>
      </p:nvGrpSpPr>
      <p:grpSpPr>
        <a:xfrm>
          <a:off x="0" y="0"/>
          <a:ext cx="0" cy="0"/>
          <a:chOff x="0" y="0"/>
          <a:chExt cx="0" cy="0"/>
        </a:xfrm>
      </p:grpSpPr>
      <p:sp>
        <p:nvSpPr>
          <p:cNvPr id="1848" name="Google Shape;1848;g54dda1946d_4_273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9" name="Google Shape;1849;g54dda1946d_4_273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847" name="Shape 1847"/>
        <p:cNvGrpSpPr/>
        <p:nvPr/>
      </p:nvGrpSpPr>
      <p:grpSpPr>
        <a:xfrm>
          <a:off x="0" y="0"/>
          <a:ext cx="0" cy="0"/>
          <a:chOff x="0" y="0"/>
          <a:chExt cx="0" cy="0"/>
        </a:xfrm>
      </p:grpSpPr>
      <p:sp>
        <p:nvSpPr>
          <p:cNvPr id="1848" name="Google Shape;1848;g54dda1946d_4_273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9" name="Google Shape;1849;g54dda1946d_4_273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847" name="Shape 1847"/>
        <p:cNvGrpSpPr/>
        <p:nvPr/>
      </p:nvGrpSpPr>
      <p:grpSpPr>
        <a:xfrm>
          <a:off x="0" y="0"/>
          <a:ext cx="0" cy="0"/>
          <a:chOff x="0" y="0"/>
          <a:chExt cx="0" cy="0"/>
        </a:xfrm>
      </p:grpSpPr>
      <p:sp>
        <p:nvSpPr>
          <p:cNvPr id="1848" name="Google Shape;1848;g54dda1946d_4_273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9" name="Google Shape;1849;g54dda1946d_4_273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847" name="Shape 1847"/>
        <p:cNvGrpSpPr/>
        <p:nvPr/>
      </p:nvGrpSpPr>
      <p:grpSpPr>
        <a:xfrm>
          <a:off x="0" y="0"/>
          <a:ext cx="0" cy="0"/>
          <a:chOff x="0" y="0"/>
          <a:chExt cx="0" cy="0"/>
        </a:xfrm>
      </p:grpSpPr>
      <p:sp>
        <p:nvSpPr>
          <p:cNvPr id="1848" name="Google Shape;1848;g54dda1946d_4_273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9" name="Google Shape;1849;g54dda1946d_4_273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539" name="Shape 1539"/>
        <p:cNvGrpSpPr/>
        <p:nvPr/>
      </p:nvGrpSpPr>
      <p:grpSpPr>
        <a:xfrm>
          <a:off x="0" y="0"/>
          <a:ext cx="0" cy="0"/>
          <a:chOff x="0" y="0"/>
          <a:chExt cx="0" cy="0"/>
        </a:xfrm>
      </p:grpSpPr>
      <p:sp>
        <p:nvSpPr>
          <p:cNvPr id="1540" name="Google Shape;1540;g54dda1946d_6_308: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1" name="Google Shape;1541;g54dda1946d_6_308: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583" name="Shape 1583"/>
        <p:cNvGrpSpPr/>
        <p:nvPr/>
      </p:nvGrpSpPr>
      <p:grpSpPr>
        <a:xfrm>
          <a:off x="0" y="0"/>
          <a:ext cx="0" cy="0"/>
          <a:chOff x="0" y="0"/>
          <a:chExt cx="0" cy="0"/>
        </a:xfrm>
      </p:grpSpPr>
      <p:sp>
        <p:nvSpPr>
          <p:cNvPr id="1584" name="Google Shape;1584;g54dda1946d_6_332: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5" name="Google Shape;1585;g54dda1946d_6_33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599" name="Shape 1599"/>
        <p:cNvGrpSpPr/>
        <p:nvPr/>
      </p:nvGrpSpPr>
      <p:grpSpPr>
        <a:xfrm>
          <a:off x="0" y="0"/>
          <a:ext cx="0" cy="0"/>
          <a:chOff x="0" y="0"/>
          <a:chExt cx="0" cy="0"/>
        </a:xfrm>
      </p:grpSpPr>
      <p:sp>
        <p:nvSpPr>
          <p:cNvPr id="1600" name="Google Shape;1600;g54dda1946d_6_344: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1" name="Google Shape;1601;g54dda1946d_6_344: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599" name="Shape 1599"/>
        <p:cNvGrpSpPr/>
        <p:nvPr/>
      </p:nvGrpSpPr>
      <p:grpSpPr>
        <a:xfrm>
          <a:off x="0" y="0"/>
          <a:ext cx="0" cy="0"/>
          <a:chOff x="0" y="0"/>
          <a:chExt cx="0" cy="0"/>
        </a:xfrm>
      </p:grpSpPr>
      <p:sp>
        <p:nvSpPr>
          <p:cNvPr id="1600" name="Google Shape;1600;g54dda1946d_6_344: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1" name="Google Shape;1601;g54dda1946d_6_344: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822" name="Shape 1822"/>
        <p:cNvGrpSpPr/>
        <p:nvPr/>
      </p:nvGrpSpPr>
      <p:grpSpPr>
        <a:xfrm>
          <a:off x="0" y="0"/>
          <a:ext cx="0" cy="0"/>
          <a:chOff x="0" y="0"/>
          <a:chExt cx="0" cy="0"/>
        </a:xfrm>
      </p:grpSpPr>
      <p:sp>
        <p:nvSpPr>
          <p:cNvPr id="1823" name="Google Shape;1823;g54dda1946d_4_2726: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4" name="Google Shape;1824;g54dda1946d_4_2726: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847" name="Shape 1847"/>
        <p:cNvGrpSpPr/>
        <p:nvPr/>
      </p:nvGrpSpPr>
      <p:grpSpPr>
        <a:xfrm>
          <a:off x="0" y="0"/>
          <a:ext cx="0" cy="0"/>
          <a:chOff x="0" y="0"/>
          <a:chExt cx="0" cy="0"/>
        </a:xfrm>
      </p:grpSpPr>
      <p:sp>
        <p:nvSpPr>
          <p:cNvPr id="1848" name="Google Shape;1848;g54dda1946d_4_273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9" name="Google Shape;1849;g54dda1946d_4_273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847" name="Shape 1847"/>
        <p:cNvGrpSpPr/>
        <p:nvPr/>
      </p:nvGrpSpPr>
      <p:grpSpPr>
        <a:xfrm>
          <a:off x="0" y="0"/>
          <a:ext cx="0" cy="0"/>
          <a:chOff x="0" y="0"/>
          <a:chExt cx="0" cy="0"/>
        </a:xfrm>
      </p:grpSpPr>
      <p:sp>
        <p:nvSpPr>
          <p:cNvPr id="1848" name="Google Shape;1848;g54dda1946d_4_273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9" name="Google Shape;1849;g54dda1946d_4_273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847" name="Shape 1847"/>
        <p:cNvGrpSpPr/>
        <p:nvPr/>
      </p:nvGrpSpPr>
      <p:grpSpPr>
        <a:xfrm>
          <a:off x="0" y="0"/>
          <a:ext cx="0" cy="0"/>
          <a:chOff x="0" y="0"/>
          <a:chExt cx="0" cy="0"/>
        </a:xfrm>
      </p:grpSpPr>
      <p:sp>
        <p:nvSpPr>
          <p:cNvPr id="1848" name="Google Shape;1848;g54dda1946d_4_273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9" name="Google Shape;1849;g54dda1946d_4_273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4" Type="http://schemas.openxmlformats.org/officeDocument/2006/relationships/hyperlink" Target="http://bit.ly/2TtBDfr" TargetMode="External"/><Relationship Id="rId3" Type="http://schemas.openxmlformats.org/officeDocument/2006/relationships/hyperlink" Target="http://bit.ly/2TyoMsr" TargetMode="External"/><Relationship Id="rId2" Type="http://schemas.openxmlformats.org/officeDocument/2006/relationships/hyperlink" Target="https://bit.ly/3A1uf1Q" TargetMode="External"/><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matchingName="Title slid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713225" y="1236188"/>
            <a:ext cx="3724500" cy="2154600"/>
          </a:xfrm>
          <a:prstGeom prst="rect">
            <a:avLst/>
          </a:prstGeom>
        </p:spPr>
        <p:txBody>
          <a:bodyPr spcFirstLastPara="1" wrap="square" lIns="91425" tIns="91425" rIns="91425" bIns="91425" anchor="b" anchorCtr="0">
            <a:noAutofit/>
          </a:bodyPr>
          <a:lstStyle>
            <a:lvl1pPr lvl="0">
              <a:lnSpc>
                <a:spcPct val="90000"/>
              </a:lnSpc>
              <a:spcBef>
                <a:spcPts val="0"/>
              </a:spcBef>
              <a:spcAft>
                <a:spcPts val="0"/>
              </a:spcAft>
              <a:buClr>
                <a:srgbClr val="191919"/>
              </a:buClr>
              <a:buSzPts val="5200"/>
              <a:buNone/>
              <a:defRPr sz="48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sp>
        <p:nvSpPr>
          <p:cNvPr id="10" name="Google Shape;10;p2"/>
          <p:cNvSpPr txBox="1"/>
          <p:nvPr>
            <p:ph type="subTitle" idx="1"/>
          </p:nvPr>
        </p:nvSpPr>
        <p:spPr>
          <a:xfrm>
            <a:off x="713225" y="3431513"/>
            <a:ext cx="3724500" cy="4758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200"/>
              <a:buNone/>
              <a:defRPr sz="14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grpSp>
        <p:nvGrpSpPr>
          <p:cNvPr id="11" name="Google Shape;11;p2"/>
          <p:cNvGrpSpPr/>
          <p:nvPr/>
        </p:nvGrpSpPr>
        <p:grpSpPr>
          <a:xfrm>
            <a:off x="447639" y="318506"/>
            <a:ext cx="8225224" cy="4594735"/>
            <a:chOff x="447639" y="318506"/>
            <a:chExt cx="8225224" cy="4594735"/>
          </a:xfrm>
        </p:grpSpPr>
        <p:grpSp>
          <p:nvGrpSpPr>
            <p:cNvPr id="12" name="Google Shape;12;p2"/>
            <p:cNvGrpSpPr/>
            <p:nvPr/>
          </p:nvGrpSpPr>
          <p:grpSpPr>
            <a:xfrm>
              <a:off x="447639" y="318506"/>
              <a:ext cx="838324" cy="185756"/>
              <a:chOff x="4389925" y="459275"/>
              <a:chExt cx="999075" cy="221375"/>
            </a:xfrm>
          </p:grpSpPr>
          <p:sp>
            <p:nvSpPr>
              <p:cNvPr id="13" name="Google Shape;13;p2"/>
              <p:cNvSpPr/>
              <p:nvPr/>
            </p:nvSpPr>
            <p:spPr>
              <a:xfrm>
                <a:off x="4389925" y="459275"/>
                <a:ext cx="70625" cy="70625"/>
              </a:xfrm>
              <a:custGeom>
                <a:avLst/>
                <a:gdLst/>
                <a:ahLst/>
                <a:cxnLst/>
                <a:rect l="l" t="t" r="r" b="b"/>
                <a:pathLst>
                  <a:path w="2825" h="2825" extrusionOk="0">
                    <a:moveTo>
                      <a:pt x="1413" y="0"/>
                    </a:moveTo>
                    <a:cubicBezTo>
                      <a:pt x="631"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 name="Google Shape;14;p2"/>
              <p:cNvSpPr/>
              <p:nvPr/>
            </p:nvSpPr>
            <p:spPr>
              <a:xfrm>
                <a:off x="4575625" y="459275"/>
                <a:ext cx="70625" cy="70625"/>
              </a:xfrm>
              <a:custGeom>
                <a:avLst/>
                <a:gdLst/>
                <a:ahLst/>
                <a:cxnLst/>
                <a:rect l="l" t="t" r="r" b="b"/>
                <a:pathLst>
                  <a:path w="2825" h="2825" extrusionOk="0">
                    <a:moveTo>
                      <a:pt x="1413" y="0"/>
                    </a:moveTo>
                    <a:cubicBezTo>
                      <a:pt x="632"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 name="Google Shape;15;p2"/>
              <p:cNvSpPr/>
              <p:nvPr/>
            </p:nvSpPr>
            <p:spPr>
              <a:xfrm>
                <a:off x="4761325" y="459275"/>
                <a:ext cx="70625" cy="70625"/>
              </a:xfrm>
              <a:custGeom>
                <a:avLst/>
                <a:gdLst/>
                <a:ahLst/>
                <a:cxnLst/>
                <a:rect l="l" t="t" r="r" b="b"/>
                <a:pathLst>
                  <a:path w="2825" h="2825" extrusionOk="0">
                    <a:moveTo>
                      <a:pt x="1413" y="0"/>
                    </a:moveTo>
                    <a:cubicBezTo>
                      <a:pt x="632"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 name="Google Shape;16;p2"/>
              <p:cNvSpPr/>
              <p:nvPr/>
            </p:nvSpPr>
            <p:spPr>
              <a:xfrm>
                <a:off x="4946975" y="459275"/>
                <a:ext cx="70625" cy="70625"/>
              </a:xfrm>
              <a:custGeom>
                <a:avLst/>
                <a:gdLst/>
                <a:ahLst/>
                <a:cxnLst/>
                <a:rect l="l" t="t" r="r" b="b"/>
                <a:pathLst>
                  <a:path w="2825" h="2825" extrusionOk="0">
                    <a:moveTo>
                      <a:pt x="1413" y="0"/>
                    </a:moveTo>
                    <a:cubicBezTo>
                      <a:pt x="633" y="0"/>
                      <a:pt x="1" y="632"/>
                      <a:pt x="1" y="1412"/>
                    </a:cubicBezTo>
                    <a:cubicBezTo>
                      <a:pt x="1" y="2192"/>
                      <a:pt x="634" y="2824"/>
                      <a:pt x="1413" y="2824"/>
                    </a:cubicBezTo>
                    <a:cubicBezTo>
                      <a:pt x="2194"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 name="Google Shape;17;p2"/>
              <p:cNvSpPr/>
              <p:nvPr/>
            </p:nvSpPr>
            <p:spPr>
              <a:xfrm>
                <a:off x="5132675" y="459275"/>
                <a:ext cx="70625" cy="70625"/>
              </a:xfrm>
              <a:custGeom>
                <a:avLst/>
                <a:gdLst/>
                <a:ahLst/>
                <a:cxnLst/>
                <a:rect l="l" t="t" r="r" b="b"/>
                <a:pathLst>
                  <a:path w="2825" h="2825" extrusionOk="0">
                    <a:moveTo>
                      <a:pt x="1413" y="0"/>
                    </a:moveTo>
                    <a:cubicBezTo>
                      <a:pt x="633" y="0"/>
                      <a:pt x="1" y="632"/>
                      <a:pt x="1" y="1412"/>
                    </a:cubicBezTo>
                    <a:cubicBezTo>
                      <a:pt x="1" y="2192"/>
                      <a:pt x="634" y="2824"/>
                      <a:pt x="1413" y="2824"/>
                    </a:cubicBezTo>
                    <a:cubicBezTo>
                      <a:pt x="2193"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 name="Google Shape;18;p2"/>
              <p:cNvSpPr/>
              <p:nvPr/>
            </p:nvSpPr>
            <p:spPr>
              <a:xfrm>
                <a:off x="5318375" y="459275"/>
                <a:ext cx="70625" cy="70625"/>
              </a:xfrm>
              <a:custGeom>
                <a:avLst/>
                <a:gdLst/>
                <a:ahLst/>
                <a:cxnLst/>
                <a:rect l="l" t="t" r="r" b="b"/>
                <a:pathLst>
                  <a:path w="2825" h="2825" extrusionOk="0">
                    <a:moveTo>
                      <a:pt x="1413" y="0"/>
                    </a:moveTo>
                    <a:cubicBezTo>
                      <a:pt x="634" y="0"/>
                      <a:pt x="1" y="632"/>
                      <a:pt x="1" y="1412"/>
                    </a:cubicBezTo>
                    <a:cubicBezTo>
                      <a:pt x="1" y="2192"/>
                      <a:pt x="634" y="2824"/>
                      <a:pt x="1413" y="2824"/>
                    </a:cubicBezTo>
                    <a:cubicBezTo>
                      <a:pt x="2193"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 name="Google Shape;19;p2"/>
              <p:cNvSpPr/>
              <p:nvPr/>
            </p:nvSpPr>
            <p:spPr>
              <a:xfrm>
                <a:off x="4389925" y="610000"/>
                <a:ext cx="70625" cy="70650"/>
              </a:xfrm>
              <a:custGeom>
                <a:avLst/>
                <a:gdLst/>
                <a:ahLst/>
                <a:cxnLst/>
                <a:rect l="l" t="t" r="r" b="b"/>
                <a:pathLst>
                  <a:path w="2825" h="2826" extrusionOk="0">
                    <a:moveTo>
                      <a:pt x="1413" y="1"/>
                    </a:moveTo>
                    <a:cubicBezTo>
                      <a:pt x="631"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 name="Google Shape;20;p2"/>
              <p:cNvSpPr/>
              <p:nvPr/>
            </p:nvSpPr>
            <p:spPr>
              <a:xfrm>
                <a:off x="4575625" y="610000"/>
                <a:ext cx="70625" cy="70650"/>
              </a:xfrm>
              <a:custGeom>
                <a:avLst/>
                <a:gdLst/>
                <a:ahLst/>
                <a:cxnLst/>
                <a:rect l="l" t="t" r="r" b="b"/>
                <a:pathLst>
                  <a:path w="2825" h="2826" extrusionOk="0">
                    <a:moveTo>
                      <a:pt x="1413" y="1"/>
                    </a:moveTo>
                    <a:cubicBezTo>
                      <a:pt x="632"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 name="Google Shape;21;p2"/>
              <p:cNvSpPr/>
              <p:nvPr/>
            </p:nvSpPr>
            <p:spPr>
              <a:xfrm>
                <a:off x="4761325" y="610000"/>
                <a:ext cx="70625" cy="70650"/>
              </a:xfrm>
              <a:custGeom>
                <a:avLst/>
                <a:gdLst/>
                <a:ahLst/>
                <a:cxnLst/>
                <a:rect l="l" t="t" r="r" b="b"/>
                <a:pathLst>
                  <a:path w="2825" h="2826" extrusionOk="0">
                    <a:moveTo>
                      <a:pt x="1413" y="1"/>
                    </a:moveTo>
                    <a:cubicBezTo>
                      <a:pt x="632"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 name="Google Shape;22;p2"/>
              <p:cNvSpPr/>
              <p:nvPr/>
            </p:nvSpPr>
            <p:spPr>
              <a:xfrm>
                <a:off x="4946975" y="610000"/>
                <a:ext cx="70625" cy="70650"/>
              </a:xfrm>
              <a:custGeom>
                <a:avLst/>
                <a:gdLst/>
                <a:ahLst/>
                <a:cxnLst/>
                <a:rect l="l" t="t" r="r" b="b"/>
                <a:pathLst>
                  <a:path w="2825" h="2826" extrusionOk="0">
                    <a:moveTo>
                      <a:pt x="1413" y="1"/>
                    </a:moveTo>
                    <a:cubicBezTo>
                      <a:pt x="633" y="1"/>
                      <a:pt x="1" y="634"/>
                      <a:pt x="1" y="1413"/>
                    </a:cubicBezTo>
                    <a:cubicBezTo>
                      <a:pt x="1" y="2194"/>
                      <a:pt x="634" y="2825"/>
                      <a:pt x="1413" y="2825"/>
                    </a:cubicBezTo>
                    <a:cubicBezTo>
                      <a:pt x="1414" y="2825"/>
                      <a:pt x="1415" y="2825"/>
                      <a:pt x="1417" y="2825"/>
                    </a:cubicBezTo>
                    <a:cubicBezTo>
                      <a:pt x="2196" y="2825"/>
                      <a:pt x="2825" y="2193"/>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 name="Google Shape;23;p2"/>
              <p:cNvSpPr/>
              <p:nvPr/>
            </p:nvSpPr>
            <p:spPr>
              <a:xfrm>
                <a:off x="5132675" y="610000"/>
                <a:ext cx="70625" cy="70650"/>
              </a:xfrm>
              <a:custGeom>
                <a:avLst/>
                <a:gdLst/>
                <a:ahLst/>
                <a:cxnLst/>
                <a:rect l="l" t="t" r="r" b="b"/>
                <a:pathLst>
                  <a:path w="2825" h="2826" extrusionOk="0">
                    <a:moveTo>
                      <a:pt x="1413" y="1"/>
                    </a:moveTo>
                    <a:cubicBezTo>
                      <a:pt x="633" y="1"/>
                      <a:pt x="1" y="634"/>
                      <a:pt x="1" y="1413"/>
                    </a:cubicBezTo>
                    <a:cubicBezTo>
                      <a:pt x="1" y="2194"/>
                      <a:pt x="634" y="2825"/>
                      <a:pt x="1413" y="2825"/>
                    </a:cubicBezTo>
                    <a:cubicBezTo>
                      <a:pt x="1414" y="2825"/>
                      <a:pt x="1415" y="2825"/>
                      <a:pt x="1417" y="2825"/>
                    </a:cubicBezTo>
                    <a:cubicBezTo>
                      <a:pt x="2195" y="2825"/>
                      <a:pt x="2825" y="2193"/>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 name="Google Shape;24;p2"/>
              <p:cNvSpPr/>
              <p:nvPr/>
            </p:nvSpPr>
            <p:spPr>
              <a:xfrm>
                <a:off x="5318375" y="610000"/>
                <a:ext cx="70625" cy="70650"/>
              </a:xfrm>
              <a:custGeom>
                <a:avLst/>
                <a:gdLst/>
                <a:ahLst/>
                <a:cxnLst/>
                <a:rect l="l" t="t" r="r" b="b"/>
                <a:pathLst>
                  <a:path w="2825" h="2826" extrusionOk="0">
                    <a:moveTo>
                      <a:pt x="1413" y="1"/>
                    </a:moveTo>
                    <a:cubicBezTo>
                      <a:pt x="634" y="1"/>
                      <a:pt x="1" y="634"/>
                      <a:pt x="1" y="1413"/>
                    </a:cubicBezTo>
                    <a:cubicBezTo>
                      <a:pt x="1" y="2194"/>
                      <a:pt x="634" y="2825"/>
                      <a:pt x="1413" y="2825"/>
                    </a:cubicBezTo>
                    <a:cubicBezTo>
                      <a:pt x="2193" y="2825"/>
                      <a:pt x="2825" y="2194"/>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5" name="Google Shape;25;p2"/>
            <p:cNvGrpSpPr/>
            <p:nvPr/>
          </p:nvGrpSpPr>
          <p:grpSpPr>
            <a:xfrm>
              <a:off x="7834539" y="4727485"/>
              <a:ext cx="838324" cy="185756"/>
              <a:chOff x="4389925" y="459275"/>
              <a:chExt cx="999075" cy="221375"/>
            </a:xfrm>
          </p:grpSpPr>
          <p:sp>
            <p:nvSpPr>
              <p:cNvPr id="26" name="Google Shape;26;p2"/>
              <p:cNvSpPr/>
              <p:nvPr/>
            </p:nvSpPr>
            <p:spPr>
              <a:xfrm>
                <a:off x="4389925" y="459275"/>
                <a:ext cx="70625" cy="70625"/>
              </a:xfrm>
              <a:custGeom>
                <a:avLst/>
                <a:gdLst/>
                <a:ahLst/>
                <a:cxnLst/>
                <a:rect l="l" t="t" r="r" b="b"/>
                <a:pathLst>
                  <a:path w="2825" h="2825" extrusionOk="0">
                    <a:moveTo>
                      <a:pt x="1413" y="0"/>
                    </a:moveTo>
                    <a:cubicBezTo>
                      <a:pt x="631"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 name="Google Shape;27;p2"/>
              <p:cNvSpPr/>
              <p:nvPr/>
            </p:nvSpPr>
            <p:spPr>
              <a:xfrm>
                <a:off x="4575625" y="459275"/>
                <a:ext cx="70625" cy="70625"/>
              </a:xfrm>
              <a:custGeom>
                <a:avLst/>
                <a:gdLst/>
                <a:ahLst/>
                <a:cxnLst/>
                <a:rect l="l" t="t" r="r" b="b"/>
                <a:pathLst>
                  <a:path w="2825" h="2825" extrusionOk="0">
                    <a:moveTo>
                      <a:pt x="1413" y="0"/>
                    </a:moveTo>
                    <a:cubicBezTo>
                      <a:pt x="632"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 name="Google Shape;28;p2"/>
              <p:cNvSpPr/>
              <p:nvPr/>
            </p:nvSpPr>
            <p:spPr>
              <a:xfrm>
                <a:off x="4761325" y="459275"/>
                <a:ext cx="70625" cy="70625"/>
              </a:xfrm>
              <a:custGeom>
                <a:avLst/>
                <a:gdLst/>
                <a:ahLst/>
                <a:cxnLst/>
                <a:rect l="l" t="t" r="r" b="b"/>
                <a:pathLst>
                  <a:path w="2825" h="2825" extrusionOk="0">
                    <a:moveTo>
                      <a:pt x="1413" y="0"/>
                    </a:moveTo>
                    <a:cubicBezTo>
                      <a:pt x="632"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 name="Google Shape;29;p2"/>
              <p:cNvSpPr/>
              <p:nvPr/>
            </p:nvSpPr>
            <p:spPr>
              <a:xfrm>
                <a:off x="4946975" y="459275"/>
                <a:ext cx="70625" cy="70625"/>
              </a:xfrm>
              <a:custGeom>
                <a:avLst/>
                <a:gdLst/>
                <a:ahLst/>
                <a:cxnLst/>
                <a:rect l="l" t="t" r="r" b="b"/>
                <a:pathLst>
                  <a:path w="2825" h="2825" extrusionOk="0">
                    <a:moveTo>
                      <a:pt x="1413" y="0"/>
                    </a:moveTo>
                    <a:cubicBezTo>
                      <a:pt x="633" y="0"/>
                      <a:pt x="1" y="632"/>
                      <a:pt x="1" y="1412"/>
                    </a:cubicBezTo>
                    <a:cubicBezTo>
                      <a:pt x="1" y="2192"/>
                      <a:pt x="634" y="2824"/>
                      <a:pt x="1413" y="2824"/>
                    </a:cubicBezTo>
                    <a:cubicBezTo>
                      <a:pt x="2194"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 name="Google Shape;30;p2"/>
              <p:cNvSpPr/>
              <p:nvPr/>
            </p:nvSpPr>
            <p:spPr>
              <a:xfrm>
                <a:off x="5132675" y="459275"/>
                <a:ext cx="70625" cy="70625"/>
              </a:xfrm>
              <a:custGeom>
                <a:avLst/>
                <a:gdLst/>
                <a:ahLst/>
                <a:cxnLst/>
                <a:rect l="l" t="t" r="r" b="b"/>
                <a:pathLst>
                  <a:path w="2825" h="2825" extrusionOk="0">
                    <a:moveTo>
                      <a:pt x="1413" y="0"/>
                    </a:moveTo>
                    <a:cubicBezTo>
                      <a:pt x="633" y="0"/>
                      <a:pt x="1" y="632"/>
                      <a:pt x="1" y="1412"/>
                    </a:cubicBezTo>
                    <a:cubicBezTo>
                      <a:pt x="1" y="2192"/>
                      <a:pt x="634" y="2824"/>
                      <a:pt x="1413" y="2824"/>
                    </a:cubicBezTo>
                    <a:cubicBezTo>
                      <a:pt x="2193"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 name="Google Shape;31;p2"/>
              <p:cNvSpPr/>
              <p:nvPr/>
            </p:nvSpPr>
            <p:spPr>
              <a:xfrm>
                <a:off x="5318375" y="459275"/>
                <a:ext cx="70625" cy="70625"/>
              </a:xfrm>
              <a:custGeom>
                <a:avLst/>
                <a:gdLst/>
                <a:ahLst/>
                <a:cxnLst/>
                <a:rect l="l" t="t" r="r" b="b"/>
                <a:pathLst>
                  <a:path w="2825" h="2825" extrusionOk="0">
                    <a:moveTo>
                      <a:pt x="1413" y="0"/>
                    </a:moveTo>
                    <a:cubicBezTo>
                      <a:pt x="634" y="0"/>
                      <a:pt x="1" y="632"/>
                      <a:pt x="1" y="1412"/>
                    </a:cubicBezTo>
                    <a:cubicBezTo>
                      <a:pt x="1" y="2192"/>
                      <a:pt x="634" y="2824"/>
                      <a:pt x="1413" y="2824"/>
                    </a:cubicBezTo>
                    <a:cubicBezTo>
                      <a:pt x="2193"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 name="Google Shape;32;p2"/>
              <p:cNvSpPr/>
              <p:nvPr/>
            </p:nvSpPr>
            <p:spPr>
              <a:xfrm>
                <a:off x="4389925" y="610000"/>
                <a:ext cx="70625" cy="70650"/>
              </a:xfrm>
              <a:custGeom>
                <a:avLst/>
                <a:gdLst/>
                <a:ahLst/>
                <a:cxnLst/>
                <a:rect l="l" t="t" r="r" b="b"/>
                <a:pathLst>
                  <a:path w="2825" h="2826" extrusionOk="0">
                    <a:moveTo>
                      <a:pt x="1413" y="1"/>
                    </a:moveTo>
                    <a:cubicBezTo>
                      <a:pt x="631"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 name="Google Shape;33;p2"/>
              <p:cNvSpPr/>
              <p:nvPr/>
            </p:nvSpPr>
            <p:spPr>
              <a:xfrm>
                <a:off x="4575625" y="610000"/>
                <a:ext cx="70625" cy="70650"/>
              </a:xfrm>
              <a:custGeom>
                <a:avLst/>
                <a:gdLst/>
                <a:ahLst/>
                <a:cxnLst/>
                <a:rect l="l" t="t" r="r" b="b"/>
                <a:pathLst>
                  <a:path w="2825" h="2826" extrusionOk="0">
                    <a:moveTo>
                      <a:pt x="1413" y="1"/>
                    </a:moveTo>
                    <a:cubicBezTo>
                      <a:pt x="632"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 name="Google Shape;34;p2"/>
              <p:cNvSpPr/>
              <p:nvPr/>
            </p:nvSpPr>
            <p:spPr>
              <a:xfrm>
                <a:off x="4761325" y="610000"/>
                <a:ext cx="70625" cy="70650"/>
              </a:xfrm>
              <a:custGeom>
                <a:avLst/>
                <a:gdLst/>
                <a:ahLst/>
                <a:cxnLst/>
                <a:rect l="l" t="t" r="r" b="b"/>
                <a:pathLst>
                  <a:path w="2825" h="2826" extrusionOk="0">
                    <a:moveTo>
                      <a:pt x="1413" y="1"/>
                    </a:moveTo>
                    <a:cubicBezTo>
                      <a:pt x="632"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 name="Google Shape;35;p2"/>
              <p:cNvSpPr/>
              <p:nvPr/>
            </p:nvSpPr>
            <p:spPr>
              <a:xfrm>
                <a:off x="4946975" y="610000"/>
                <a:ext cx="70625" cy="70650"/>
              </a:xfrm>
              <a:custGeom>
                <a:avLst/>
                <a:gdLst/>
                <a:ahLst/>
                <a:cxnLst/>
                <a:rect l="l" t="t" r="r" b="b"/>
                <a:pathLst>
                  <a:path w="2825" h="2826" extrusionOk="0">
                    <a:moveTo>
                      <a:pt x="1413" y="1"/>
                    </a:moveTo>
                    <a:cubicBezTo>
                      <a:pt x="633" y="1"/>
                      <a:pt x="1" y="634"/>
                      <a:pt x="1" y="1413"/>
                    </a:cubicBezTo>
                    <a:cubicBezTo>
                      <a:pt x="1" y="2194"/>
                      <a:pt x="634" y="2825"/>
                      <a:pt x="1413" y="2825"/>
                    </a:cubicBezTo>
                    <a:cubicBezTo>
                      <a:pt x="1414" y="2825"/>
                      <a:pt x="1415" y="2825"/>
                      <a:pt x="1417" y="2825"/>
                    </a:cubicBezTo>
                    <a:cubicBezTo>
                      <a:pt x="2196" y="2825"/>
                      <a:pt x="2825" y="2193"/>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 name="Google Shape;36;p2"/>
              <p:cNvSpPr/>
              <p:nvPr/>
            </p:nvSpPr>
            <p:spPr>
              <a:xfrm>
                <a:off x="5132675" y="610000"/>
                <a:ext cx="70625" cy="70650"/>
              </a:xfrm>
              <a:custGeom>
                <a:avLst/>
                <a:gdLst/>
                <a:ahLst/>
                <a:cxnLst/>
                <a:rect l="l" t="t" r="r" b="b"/>
                <a:pathLst>
                  <a:path w="2825" h="2826" extrusionOk="0">
                    <a:moveTo>
                      <a:pt x="1413" y="1"/>
                    </a:moveTo>
                    <a:cubicBezTo>
                      <a:pt x="633" y="1"/>
                      <a:pt x="1" y="634"/>
                      <a:pt x="1" y="1413"/>
                    </a:cubicBezTo>
                    <a:cubicBezTo>
                      <a:pt x="1" y="2194"/>
                      <a:pt x="634" y="2825"/>
                      <a:pt x="1413" y="2825"/>
                    </a:cubicBezTo>
                    <a:cubicBezTo>
                      <a:pt x="1414" y="2825"/>
                      <a:pt x="1415" y="2825"/>
                      <a:pt x="1417" y="2825"/>
                    </a:cubicBezTo>
                    <a:cubicBezTo>
                      <a:pt x="2195" y="2825"/>
                      <a:pt x="2825" y="2193"/>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 name="Google Shape;37;p2"/>
              <p:cNvSpPr/>
              <p:nvPr/>
            </p:nvSpPr>
            <p:spPr>
              <a:xfrm>
                <a:off x="5318375" y="610000"/>
                <a:ext cx="70625" cy="70650"/>
              </a:xfrm>
              <a:custGeom>
                <a:avLst/>
                <a:gdLst/>
                <a:ahLst/>
                <a:cxnLst/>
                <a:rect l="l" t="t" r="r" b="b"/>
                <a:pathLst>
                  <a:path w="2825" h="2826" extrusionOk="0">
                    <a:moveTo>
                      <a:pt x="1413" y="1"/>
                    </a:moveTo>
                    <a:cubicBezTo>
                      <a:pt x="634" y="1"/>
                      <a:pt x="1" y="634"/>
                      <a:pt x="1" y="1413"/>
                    </a:cubicBezTo>
                    <a:cubicBezTo>
                      <a:pt x="1" y="2194"/>
                      <a:pt x="634" y="2825"/>
                      <a:pt x="1413" y="2825"/>
                    </a:cubicBezTo>
                    <a:cubicBezTo>
                      <a:pt x="2193" y="2825"/>
                      <a:pt x="2825" y="2194"/>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38" name="Google Shape;38;p2"/>
          <p:cNvGrpSpPr/>
          <p:nvPr/>
        </p:nvGrpSpPr>
        <p:grpSpPr>
          <a:xfrm>
            <a:off x="385825" y="4222088"/>
            <a:ext cx="654775" cy="657750"/>
            <a:chOff x="7663400" y="2447013"/>
            <a:chExt cx="654775" cy="657750"/>
          </a:xfrm>
        </p:grpSpPr>
        <p:sp>
          <p:nvSpPr>
            <p:cNvPr id="39" name="Google Shape;39;p2"/>
            <p:cNvSpPr/>
            <p:nvPr/>
          </p:nvSpPr>
          <p:spPr>
            <a:xfrm>
              <a:off x="7663400" y="2447013"/>
              <a:ext cx="361575" cy="313125"/>
            </a:xfrm>
            <a:custGeom>
              <a:avLst/>
              <a:gdLst/>
              <a:ahLst/>
              <a:cxnLst/>
              <a:rect l="l" t="t" r="r" b="b"/>
              <a:pathLst>
                <a:path w="14463" h="12525" extrusionOk="0">
                  <a:moveTo>
                    <a:pt x="3617" y="0"/>
                  </a:moveTo>
                  <a:lnTo>
                    <a:pt x="1" y="6262"/>
                  </a:lnTo>
                  <a:lnTo>
                    <a:pt x="3617" y="12525"/>
                  </a:lnTo>
                  <a:lnTo>
                    <a:pt x="10847" y="12525"/>
                  </a:lnTo>
                  <a:lnTo>
                    <a:pt x="14462" y="6262"/>
                  </a:lnTo>
                  <a:lnTo>
                    <a:pt x="108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 name="Google Shape;40;p2"/>
            <p:cNvSpPr/>
            <p:nvPr/>
          </p:nvSpPr>
          <p:spPr>
            <a:xfrm>
              <a:off x="7663400" y="2791638"/>
              <a:ext cx="361575" cy="313125"/>
            </a:xfrm>
            <a:custGeom>
              <a:avLst/>
              <a:gdLst/>
              <a:ahLst/>
              <a:cxnLst/>
              <a:rect l="l" t="t" r="r" b="b"/>
              <a:pathLst>
                <a:path w="14463" h="12525" extrusionOk="0">
                  <a:moveTo>
                    <a:pt x="3617" y="0"/>
                  </a:moveTo>
                  <a:lnTo>
                    <a:pt x="1" y="6262"/>
                  </a:lnTo>
                  <a:lnTo>
                    <a:pt x="3617" y="12525"/>
                  </a:lnTo>
                  <a:lnTo>
                    <a:pt x="10847" y="12525"/>
                  </a:lnTo>
                  <a:lnTo>
                    <a:pt x="14462" y="6262"/>
                  </a:lnTo>
                  <a:lnTo>
                    <a:pt x="108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 name="Google Shape;41;p2"/>
            <p:cNvSpPr/>
            <p:nvPr/>
          </p:nvSpPr>
          <p:spPr>
            <a:xfrm>
              <a:off x="7956600" y="2619313"/>
              <a:ext cx="361575" cy="313150"/>
            </a:xfrm>
            <a:custGeom>
              <a:avLst/>
              <a:gdLst/>
              <a:ahLst/>
              <a:cxnLst/>
              <a:rect l="l" t="t" r="r" b="b"/>
              <a:pathLst>
                <a:path w="14463" h="12526" extrusionOk="0">
                  <a:moveTo>
                    <a:pt x="3617" y="0"/>
                  </a:moveTo>
                  <a:lnTo>
                    <a:pt x="1" y="6263"/>
                  </a:lnTo>
                  <a:lnTo>
                    <a:pt x="3617" y="12526"/>
                  </a:lnTo>
                  <a:lnTo>
                    <a:pt x="10848" y="12526"/>
                  </a:lnTo>
                  <a:lnTo>
                    <a:pt x="14463" y="6263"/>
                  </a:lnTo>
                  <a:lnTo>
                    <a:pt x="108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42" name="Google Shape;42;p2"/>
          <p:cNvSpPr/>
          <p:nvPr/>
        </p:nvSpPr>
        <p:spPr>
          <a:xfrm flipH="1">
            <a:off x="8580833" y="167825"/>
            <a:ext cx="286575" cy="248200"/>
          </a:xfrm>
          <a:custGeom>
            <a:avLst/>
            <a:gdLst/>
            <a:ahLst/>
            <a:cxnLst/>
            <a:rect l="l" t="t" r="r" b="b"/>
            <a:pathLst>
              <a:path w="11463" h="9928" extrusionOk="0">
                <a:moveTo>
                  <a:pt x="2866" y="0"/>
                </a:moveTo>
                <a:lnTo>
                  <a:pt x="0" y="4964"/>
                </a:lnTo>
                <a:lnTo>
                  <a:pt x="2866" y="9928"/>
                </a:lnTo>
                <a:lnTo>
                  <a:pt x="8596" y="9928"/>
                </a:lnTo>
                <a:lnTo>
                  <a:pt x="11462" y="4964"/>
                </a:lnTo>
                <a:lnTo>
                  <a:pt x="859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 name="Google Shape;43;p2"/>
          <p:cNvSpPr/>
          <p:nvPr>
            <p:ph type="pic" idx="2"/>
          </p:nvPr>
        </p:nvSpPr>
        <p:spPr>
          <a:xfrm>
            <a:off x="5067475" y="1075225"/>
            <a:ext cx="3363300" cy="2993100"/>
          </a:xfrm>
          <a:prstGeom prst="hexagon">
            <a:avLst>
              <a:gd name="adj" fmla="val 25000"/>
              <a:gd name="vf" fmla="val 115470"/>
            </a:avLst>
          </a:prstGeom>
          <a:noFill/>
          <a:ln>
            <a:noFill/>
          </a:ln>
        </p:spPr>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364" name="Shape 364"/>
        <p:cNvGrpSpPr/>
        <p:nvPr/>
      </p:nvGrpSpPr>
      <p:grpSpPr>
        <a:xfrm>
          <a:off x="0" y="0"/>
          <a:ext cx="0" cy="0"/>
          <a:chOff x="0" y="0"/>
          <a:chExt cx="0" cy="0"/>
        </a:xfrm>
      </p:grpSpPr>
      <p:sp>
        <p:nvSpPr>
          <p:cNvPr id="365" name="Google Shape;365;p11"/>
          <p:cNvSpPr txBox="1"/>
          <p:nvPr>
            <p:ph type="title" hasCustomPrompt="1"/>
          </p:nvPr>
        </p:nvSpPr>
        <p:spPr>
          <a:xfrm>
            <a:off x="4434175" y="1881250"/>
            <a:ext cx="3996600" cy="892500"/>
          </a:xfrm>
          <a:prstGeom prst="rect">
            <a:avLst/>
          </a:prstGeom>
        </p:spPr>
        <p:txBody>
          <a:bodyPr spcFirstLastPara="1" wrap="square" lIns="91425" tIns="91425" rIns="91425" bIns="91425" anchor="b" anchorCtr="0">
            <a:noAutofit/>
          </a:bodyPr>
          <a:lstStyle>
            <a:lvl1pPr lvl="0">
              <a:spcBef>
                <a:spcPts val="0"/>
              </a:spcBef>
              <a:spcAft>
                <a:spcPts val="0"/>
              </a:spcAft>
              <a:buSzPts val="9600"/>
              <a:buNone/>
              <a:defRPr sz="4800" b="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366" name="Google Shape;366;p11"/>
          <p:cNvSpPr txBox="1"/>
          <p:nvPr>
            <p:ph type="subTitle" idx="1"/>
          </p:nvPr>
        </p:nvSpPr>
        <p:spPr>
          <a:xfrm>
            <a:off x="4434175" y="2741400"/>
            <a:ext cx="3996600" cy="3798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sz="14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p:txBody>
      </p:sp>
      <p:grpSp>
        <p:nvGrpSpPr>
          <p:cNvPr id="367" name="Google Shape;367;p11"/>
          <p:cNvGrpSpPr/>
          <p:nvPr/>
        </p:nvGrpSpPr>
        <p:grpSpPr>
          <a:xfrm>
            <a:off x="560570" y="199048"/>
            <a:ext cx="8225224" cy="4714193"/>
            <a:chOff x="560570" y="199048"/>
            <a:chExt cx="8225224" cy="4714193"/>
          </a:xfrm>
        </p:grpSpPr>
        <p:grpSp>
          <p:nvGrpSpPr>
            <p:cNvPr id="368" name="Google Shape;368;p11"/>
            <p:cNvGrpSpPr/>
            <p:nvPr/>
          </p:nvGrpSpPr>
          <p:grpSpPr>
            <a:xfrm flipH="1">
              <a:off x="7947470" y="199048"/>
              <a:ext cx="838324" cy="185756"/>
              <a:chOff x="4389925" y="459275"/>
              <a:chExt cx="999075" cy="221375"/>
            </a:xfrm>
          </p:grpSpPr>
          <p:sp>
            <p:nvSpPr>
              <p:cNvPr id="369" name="Google Shape;369;p11"/>
              <p:cNvSpPr/>
              <p:nvPr/>
            </p:nvSpPr>
            <p:spPr>
              <a:xfrm>
                <a:off x="4389925" y="459275"/>
                <a:ext cx="70625" cy="70625"/>
              </a:xfrm>
              <a:custGeom>
                <a:avLst/>
                <a:gdLst/>
                <a:ahLst/>
                <a:cxnLst/>
                <a:rect l="l" t="t" r="r" b="b"/>
                <a:pathLst>
                  <a:path w="2825" h="2825" extrusionOk="0">
                    <a:moveTo>
                      <a:pt x="1413" y="0"/>
                    </a:moveTo>
                    <a:cubicBezTo>
                      <a:pt x="631"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0" name="Google Shape;370;p11"/>
              <p:cNvSpPr/>
              <p:nvPr/>
            </p:nvSpPr>
            <p:spPr>
              <a:xfrm>
                <a:off x="4575625" y="459275"/>
                <a:ext cx="70625" cy="70625"/>
              </a:xfrm>
              <a:custGeom>
                <a:avLst/>
                <a:gdLst/>
                <a:ahLst/>
                <a:cxnLst/>
                <a:rect l="l" t="t" r="r" b="b"/>
                <a:pathLst>
                  <a:path w="2825" h="2825" extrusionOk="0">
                    <a:moveTo>
                      <a:pt x="1413" y="0"/>
                    </a:moveTo>
                    <a:cubicBezTo>
                      <a:pt x="632"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1" name="Google Shape;371;p11"/>
              <p:cNvSpPr/>
              <p:nvPr/>
            </p:nvSpPr>
            <p:spPr>
              <a:xfrm>
                <a:off x="4761325" y="459275"/>
                <a:ext cx="70625" cy="70625"/>
              </a:xfrm>
              <a:custGeom>
                <a:avLst/>
                <a:gdLst/>
                <a:ahLst/>
                <a:cxnLst/>
                <a:rect l="l" t="t" r="r" b="b"/>
                <a:pathLst>
                  <a:path w="2825" h="2825" extrusionOk="0">
                    <a:moveTo>
                      <a:pt x="1413" y="0"/>
                    </a:moveTo>
                    <a:cubicBezTo>
                      <a:pt x="632"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2" name="Google Shape;372;p11"/>
              <p:cNvSpPr/>
              <p:nvPr/>
            </p:nvSpPr>
            <p:spPr>
              <a:xfrm>
                <a:off x="4946975" y="459275"/>
                <a:ext cx="70625" cy="70625"/>
              </a:xfrm>
              <a:custGeom>
                <a:avLst/>
                <a:gdLst/>
                <a:ahLst/>
                <a:cxnLst/>
                <a:rect l="l" t="t" r="r" b="b"/>
                <a:pathLst>
                  <a:path w="2825" h="2825" extrusionOk="0">
                    <a:moveTo>
                      <a:pt x="1413" y="0"/>
                    </a:moveTo>
                    <a:cubicBezTo>
                      <a:pt x="633" y="0"/>
                      <a:pt x="1" y="632"/>
                      <a:pt x="1" y="1412"/>
                    </a:cubicBezTo>
                    <a:cubicBezTo>
                      <a:pt x="1" y="2192"/>
                      <a:pt x="634" y="2824"/>
                      <a:pt x="1413" y="2824"/>
                    </a:cubicBezTo>
                    <a:cubicBezTo>
                      <a:pt x="2194"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3" name="Google Shape;373;p11"/>
              <p:cNvSpPr/>
              <p:nvPr/>
            </p:nvSpPr>
            <p:spPr>
              <a:xfrm>
                <a:off x="5132675" y="459275"/>
                <a:ext cx="70625" cy="70625"/>
              </a:xfrm>
              <a:custGeom>
                <a:avLst/>
                <a:gdLst/>
                <a:ahLst/>
                <a:cxnLst/>
                <a:rect l="l" t="t" r="r" b="b"/>
                <a:pathLst>
                  <a:path w="2825" h="2825" extrusionOk="0">
                    <a:moveTo>
                      <a:pt x="1413" y="0"/>
                    </a:moveTo>
                    <a:cubicBezTo>
                      <a:pt x="633" y="0"/>
                      <a:pt x="1" y="632"/>
                      <a:pt x="1" y="1412"/>
                    </a:cubicBezTo>
                    <a:cubicBezTo>
                      <a:pt x="1" y="2192"/>
                      <a:pt x="634" y="2824"/>
                      <a:pt x="1413" y="2824"/>
                    </a:cubicBezTo>
                    <a:cubicBezTo>
                      <a:pt x="2193"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4" name="Google Shape;374;p11"/>
              <p:cNvSpPr/>
              <p:nvPr/>
            </p:nvSpPr>
            <p:spPr>
              <a:xfrm>
                <a:off x="5318375" y="459275"/>
                <a:ext cx="70625" cy="70625"/>
              </a:xfrm>
              <a:custGeom>
                <a:avLst/>
                <a:gdLst/>
                <a:ahLst/>
                <a:cxnLst/>
                <a:rect l="l" t="t" r="r" b="b"/>
                <a:pathLst>
                  <a:path w="2825" h="2825" extrusionOk="0">
                    <a:moveTo>
                      <a:pt x="1413" y="0"/>
                    </a:moveTo>
                    <a:cubicBezTo>
                      <a:pt x="634" y="0"/>
                      <a:pt x="1" y="632"/>
                      <a:pt x="1" y="1412"/>
                    </a:cubicBezTo>
                    <a:cubicBezTo>
                      <a:pt x="1" y="2192"/>
                      <a:pt x="634" y="2824"/>
                      <a:pt x="1413" y="2824"/>
                    </a:cubicBezTo>
                    <a:cubicBezTo>
                      <a:pt x="2193"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5" name="Google Shape;375;p11"/>
              <p:cNvSpPr/>
              <p:nvPr/>
            </p:nvSpPr>
            <p:spPr>
              <a:xfrm>
                <a:off x="4389925" y="610000"/>
                <a:ext cx="70625" cy="70650"/>
              </a:xfrm>
              <a:custGeom>
                <a:avLst/>
                <a:gdLst/>
                <a:ahLst/>
                <a:cxnLst/>
                <a:rect l="l" t="t" r="r" b="b"/>
                <a:pathLst>
                  <a:path w="2825" h="2826" extrusionOk="0">
                    <a:moveTo>
                      <a:pt x="1413" y="1"/>
                    </a:moveTo>
                    <a:cubicBezTo>
                      <a:pt x="631"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6" name="Google Shape;376;p11"/>
              <p:cNvSpPr/>
              <p:nvPr/>
            </p:nvSpPr>
            <p:spPr>
              <a:xfrm>
                <a:off x="4575625" y="610000"/>
                <a:ext cx="70625" cy="70650"/>
              </a:xfrm>
              <a:custGeom>
                <a:avLst/>
                <a:gdLst/>
                <a:ahLst/>
                <a:cxnLst/>
                <a:rect l="l" t="t" r="r" b="b"/>
                <a:pathLst>
                  <a:path w="2825" h="2826" extrusionOk="0">
                    <a:moveTo>
                      <a:pt x="1413" y="1"/>
                    </a:moveTo>
                    <a:cubicBezTo>
                      <a:pt x="632"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7" name="Google Shape;377;p11"/>
              <p:cNvSpPr/>
              <p:nvPr/>
            </p:nvSpPr>
            <p:spPr>
              <a:xfrm>
                <a:off x="4761325" y="610000"/>
                <a:ext cx="70625" cy="70650"/>
              </a:xfrm>
              <a:custGeom>
                <a:avLst/>
                <a:gdLst/>
                <a:ahLst/>
                <a:cxnLst/>
                <a:rect l="l" t="t" r="r" b="b"/>
                <a:pathLst>
                  <a:path w="2825" h="2826" extrusionOk="0">
                    <a:moveTo>
                      <a:pt x="1413" y="1"/>
                    </a:moveTo>
                    <a:cubicBezTo>
                      <a:pt x="632"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8" name="Google Shape;378;p11"/>
              <p:cNvSpPr/>
              <p:nvPr/>
            </p:nvSpPr>
            <p:spPr>
              <a:xfrm>
                <a:off x="4946975" y="610000"/>
                <a:ext cx="70625" cy="70650"/>
              </a:xfrm>
              <a:custGeom>
                <a:avLst/>
                <a:gdLst/>
                <a:ahLst/>
                <a:cxnLst/>
                <a:rect l="l" t="t" r="r" b="b"/>
                <a:pathLst>
                  <a:path w="2825" h="2826" extrusionOk="0">
                    <a:moveTo>
                      <a:pt x="1413" y="1"/>
                    </a:moveTo>
                    <a:cubicBezTo>
                      <a:pt x="633" y="1"/>
                      <a:pt x="1" y="634"/>
                      <a:pt x="1" y="1413"/>
                    </a:cubicBezTo>
                    <a:cubicBezTo>
                      <a:pt x="1" y="2194"/>
                      <a:pt x="634" y="2825"/>
                      <a:pt x="1413" y="2825"/>
                    </a:cubicBezTo>
                    <a:cubicBezTo>
                      <a:pt x="1414" y="2825"/>
                      <a:pt x="1415" y="2825"/>
                      <a:pt x="1417" y="2825"/>
                    </a:cubicBezTo>
                    <a:cubicBezTo>
                      <a:pt x="2196" y="2825"/>
                      <a:pt x="2825" y="2193"/>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9" name="Google Shape;379;p11"/>
              <p:cNvSpPr/>
              <p:nvPr/>
            </p:nvSpPr>
            <p:spPr>
              <a:xfrm>
                <a:off x="5132675" y="610000"/>
                <a:ext cx="70625" cy="70650"/>
              </a:xfrm>
              <a:custGeom>
                <a:avLst/>
                <a:gdLst/>
                <a:ahLst/>
                <a:cxnLst/>
                <a:rect l="l" t="t" r="r" b="b"/>
                <a:pathLst>
                  <a:path w="2825" h="2826" extrusionOk="0">
                    <a:moveTo>
                      <a:pt x="1413" y="1"/>
                    </a:moveTo>
                    <a:cubicBezTo>
                      <a:pt x="633" y="1"/>
                      <a:pt x="1" y="634"/>
                      <a:pt x="1" y="1413"/>
                    </a:cubicBezTo>
                    <a:cubicBezTo>
                      <a:pt x="1" y="2194"/>
                      <a:pt x="634" y="2825"/>
                      <a:pt x="1413" y="2825"/>
                    </a:cubicBezTo>
                    <a:cubicBezTo>
                      <a:pt x="1414" y="2825"/>
                      <a:pt x="1415" y="2825"/>
                      <a:pt x="1417" y="2825"/>
                    </a:cubicBezTo>
                    <a:cubicBezTo>
                      <a:pt x="2195" y="2825"/>
                      <a:pt x="2825" y="2193"/>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0" name="Google Shape;380;p11"/>
              <p:cNvSpPr/>
              <p:nvPr/>
            </p:nvSpPr>
            <p:spPr>
              <a:xfrm>
                <a:off x="5318375" y="610000"/>
                <a:ext cx="70625" cy="70650"/>
              </a:xfrm>
              <a:custGeom>
                <a:avLst/>
                <a:gdLst/>
                <a:ahLst/>
                <a:cxnLst/>
                <a:rect l="l" t="t" r="r" b="b"/>
                <a:pathLst>
                  <a:path w="2825" h="2826" extrusionOk="0">
                    <a:moveTo>
                      <a:pt x="1413" y="1"/>
                    </a:moveTo>
                    <a:cubicBezTo>
                      <a:pt x="634" y="1"/>
                      <a:pt x="1" y="634"/>
                      <a:pt x="1" y="1413"/>
                    </a:cubicBezTo>
                    <a:cubicBezTo>
                      <a:pt x="1" y="2194"/>
                      <a:pt x="634" y="2825"/>
                      <a:pt x="1413" y="2825"/>
                    </a:cubicBezTo>
                    <a:cubicBezTo>
                      <a:pt x="2193" y="2825"/>
                      <a:pt x="2825" y="2194"/>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81" name="Google Shape;381;p11"/>
            <p:cNvGrpSpPr/>
            <p:nvPr/>
          </p:nvGrpSpPr>
          <p:grpSpPr>
            <a:xfrm flipH="1">
              <a:off x="560570" y="4727485"/>
              <a:ext cx="838324" cy="185756"/>
              <a:chOff x="4389925" y="459275"/>
              <a:chExt cx="999075" cy="221375"/>
            </a:xfrm>
          </p:grpSpPr>
          <p:sp>
            <p:nvSpPr>
              <p:cNvPr id="382" name="Google Shape;382;p11"/>
              <p:cNvSpPr/>
              <p:nvPr/>
            </p:nvSpPr>
            <p:spPr>
              <a:xfrm>
                <a:off x="4389925" y="459275"/>
                <a:ext cx="70625" cy="70625"/>
              </a:xfrm>
              <a:custGeom>
                <a:avLst/>
                <a:gdLst/>
                <a:ahLst/>
                <a:cxnLst/>
                <a:rect l="l" t="t" r="r" b="b"/>
                <a:pathLst>
                  <a:path w="2825" h="2825" extrusionOk="0">
                    <a:moveTo>
                      <a:pt x="1413" y="0"/>
                    </a:moveTo>
                    <a:cubicBezTo>
                      <a:pt x="631"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3" name="Google Shape;383;p11"/>
              <p:cNvSpPr/>
              <p:nvPr/>
            </p:nvSpPr>
            <p:spPr>
              <a:xfrm>
                <a:off x="4575625" y="459275"/>
                <a:ext cx="70625" cy="70625"/>
              </a:xfrm>
              <a:custGeom>
                <a:avLst/>
                <a:gdLst/>
                <a:ahLst/>
                <a:cxnLst/>
                <a:rect l="l" t="t" r="r" b="b"/>
                <a:pathLst>
                  <a:path w="2825" h="2825" extrusionOk="0">
                    <a:moveTo>
                      <a:pt x="1413" y="0"/>
                    </a:moveTo>
                    <a:cubicBezTo>
                      <a:pt x="632"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4" name="Google Shape;384;p11"/>
              <p:cNvSpPr/>
              <p:nvPr/>
            </p:nvSpPr>
            <p:spPr>
              <a:xfrm>
                <a:off x="4761325" y="459275"/>
                <a:ext cx="70625" cy="70625"/>
              </a:xfrm>
              <a:custGeom>
                <a:avLst/>
                <a:gdLst/>
                <a:ahLst/>
                <a:cxnLst/>
                <a:rect l="l" t="t" r="r" b="b"/>
                <a:pathLst>
                  <a:path w="2825" h="2825" extrusionOk="0">
                    <a:moveTo>
                      <a:pt x="1413" y="0"/>
                    </a:moveTo>
                    <a:cubicBezTo>
                      <a:pt x="632"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5" name="Google Shape;385;p11"/>
              <p:cNvSpPr/>
              <p:nvPr/>
            </p:nvSpPr>
            <p:spPr>
              <a:xfrm>
                <a:off x="4946975" y="459275"/>
                <a:ext cx="70625" cy="70625"/>
              </a:xfrm>
              <a:custGeom>
                <a:avLst/>
                <a:gdLst/>
                <a:ahLst/>
                <a:cxnLst/>
                <a:rect l="l" t="t" r="r" b="b"/>
                <a:pathLst>
                  <a:path w="2825" h="2825" extrusionOk="0">
                    <a:moveTo>
                      <a:pt x="1413" y="0"/>
                    </a:moveTo>
                    <a:cubicBezTo>
                      <a:pt x="633" y="0"/>
                      <a:pt x="1" y="632"/>
                      <a:pt x="1" y="1412"/>
                    </a:cubicBezTo>
                    <a:cubicBezTo>
                      <a:pt x="1" y="2192"/>
                      <a:pt x="634" y="2824"/>
                      <a:pt x="1413" y="2824"/>
                    </a:cubicBezTo>
                    <a:cubicBezTo>
                      <a:pt x="2194"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6" name="Google Shape;386;p11"/>
              <p:cNvSpPr/>
              <p:nvPr/>
            </p:nvSpPr>
            <p:spPr>
              <a:xfrm>
                <a:off x="5132675" y="459275"/>
                <a:ext cx="70625" cy="70625"/>
              </a:xfrm>
              <a:custGeom>
                <a:avLst/>
                <a:gdLst/>
                <a:ahLst/>
                <a:cxnLst/>
                <a:rect l="l" t="t" r="r" b="b"/>
                <a:pathLst>
                  <a:path w="2825" h="2825" extrusionOk="0">
                    <a:moveTo>
                      <a:pt x="1413" y="0"/>
                    </a:moveTo>
                    <a:cubicBezTo>
                      <a:pt x="633" y="0"/>
                      <a:pt x="1" y="632"/>
                      <a:pt x="1" y="1412"/>
                    </a:cubicBezTo>
                    <a:cubicBezTo>
                      <a:pt x="1" y="2192"/>
                      <a:pt x="634" y="2824"/>
                      <a:pt x="1413" y="2824"/>
                    </a:cubicBezTo>
                    <a:cubicBezTo>
                      <a:pt x="2193"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7" name="Google Shape;387;p11"/>
              <p:cNvSpPr/>
              <p:nvPr/>
            </p:nvSpPr>
            <p:spPr>
              <a:xfrm>
                <a:off x="5318375" y="459275"/>
                <a:ext cx="70625" cy="70625"/>
              </a:xfrm>
              <a:custGeom>
                <a:avLst/>
                <a:gdLst/>
                <a:ahLst/>
                <a:cxnLst/>
                <a:rect l="l" t="t" r="r" b="b"/>
                <a:pathLst>
                  <a:path w="2825" h="2825" extrusionOk="0">
                    <a:moveTo>
                      <a:pt x="1413" y="0"/>
                    </a:moveTo>
                    <a:cubicBezTo>
                      <a:pt x="634" y="0"/>
                      <a:pt x="1" y="632"/>
                      <a:pt x="1" y="1412"/>
                    </a:cubicBezTo>
                    <a:cubicBezTo>
                      <a:pt x="1" y="2192"/>
                      <a:pt x="634" y="2824"/>
                      <a:pt x="1413" y="2824"/>
                    </a:cubicBezTo>
                    <a:cubicBezTo>
                      <a:pt x="2193"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8" name="Google Shape;388;p11"/>
              <p:cNvSpPr/>
              <p:nvPr/>
            </p:nvSpPr>
            <p:spPr>
              <a:xfrm>
                <a:off x="4389925" y="610000"/>
                <a:ext cx="70625" cy="70650"/>
              </a:xfrm>
              <a:custGeom>
                <a:avLst/>
                <a:gdLst/>
                <a:ahLst/>
                <a:cxnLst/>
                <a:rect l="l" t="t" r="r" b="b"/>
                <a:pathLst>
                  <a:path w="2825" h="2826" extrusionOk="0">
                    <a:moveTo>
                      <a:pt x="1413" y="1"/>
                    </a:moveTo>
                    <a:cubicBezTo>
                      <a:pt x="631"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9" name="Google Shape;389;p11"/>
              <p:cNvSpPr/>
              <p:nvPr/>
            </p:nvSpPr>
            <p:spPr>
              <a:xfrm>
                <a:off x="4575625" y="610000"/>
                <a:ext cx="70625" cy="70650"/>
              </a:xfrm>
              <a:custGeom>
                <a:avLst/>
                <a:gdLst/>
                <a:ahLst/>
                <a:cxnLst/>
                <a:rect l="l" t="t" r="r" b="b"/>
                <a:pathLst>
                  <a:path w="2825" h="2826" extrusionOk="0">
                    <a:moveTo>
                      <a:pt x="1413" y="1"/>
                    </a:moveTo>
                    <a:cubicBezTo>
                      <a:pt x="632"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0" name="Google Shape;390;p11"/>
              <p:cNvSpPr/>
              <p:nvPr/>
            </p:nvSpPr>
            <p:spPr>
              <a:xfrm>
                <a:off x="4761325" y="610000"/>
                <a:ext cx="70625" cy="70650"/>
              </a:xfrm>
              <a:custGeom>
                <a:avLst/>
                <a:gdLst/>
                <a:ahLst/>
                <a:cxnLst/>
                <a:rect l="l" t="t" r="r" b="b"/>
                <a:pathLst>
                  <a:path w="2825" h="2826" extrusionOk="0">
                    <a:moveTo>
                      <a:pt x="1413" y="1"/>
                    </a:moveTo>
                    <a:cubicBezTo>
                      <a:pt x="632"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1" name="Google Shape;391;p11"/>
              <p:cNvSpPr/>
              <p:nvPr/>
            </p:nvSpPr>
            <p:spPr>
              <a:xfrm>
                <a:off x="4946975" y="610000"/>
                <a:ext cx="70625" cy="70650"/>
              </a:xfrm>
              <a:custGeom>
                <a:avLst/>
                <a:gdLst/>
                <a:ahLst/>
                <a:cxnLst/>
                <a:rect l="l" t="t" r="r" b="b"/>
                <a:pathLst>
                  <a:path w="2825" h="2826" extrusionOk="0">
                    <a:moveTo>
                      <a:pt x="1413" y="1"/>
                    </a:moveTo>
                    <a:cubicBezTo>
                      <a:pt x="633" y="1"/>
                      <a:pt x="1" y="634"/>
                      <a:pt x="1" y="1413"/>
                    </a:cubicBezTo>
                    <a:cubicBezTo>
                      <a:pt x="1" y="2194"/>
                      <a:pt x="634" y="2825"/>
                      <a:pt x="1413" y="2825"/>
                    </a:cubicBezTo>
                    <a:cubicBezTo>
                      <a:pt x="1414" y="2825"/>
                      <a:pt x="1415" y="2825"/>
                      <a:pt x="1417" y="2825"/>
                    </a:cubicBezTo>
                    <a:cubicBezTo>
                      <a:pt x="2196" y="2825"/>
                      <a:pt x="2825" y="2193"/>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2" name="Google Shape;392;p11"/>
              <p:cNvSpPr/>
              <p:nvPr/>
            </p:nvSpPr>
            <p:spPr>
              <a:xfrm>
                <a:off x="5132675" y="610000"/>
                <a:ext cx="70625" cy="70650"/>
              </a:xfrm>
              <a:custGeom>
                <a:avLst/>
                <a:gdLst/>
                <a:ahLst/>
                <a:cxnLst/>
                <a:rect l="l" t="t" r="r" b="b"/>
                <a:pathLst>
                  <a:path w="2825" h="2826" extrusionOk="0">
                    <a:moveTo>
                      <a:pt x="1413" y="1"/>
                    </a:moveTo>
                    <a:cubicBezTo>
                      <a:pt x="633" y="1"/>
                      <a:pt x="1" y="634"/>
                      <a:pt x="1" y="1413"/>
                    </a:cubicBezTo>
                    <a:cubicBezTo>
                      <a:pt x="1" y="2194"/>
                      <a:pt x="634" y="2825"/>
                      <a:pt x="1413" y="2825"/>
                    </a:cubicBezTo>
                    <a:cubicBezTo>
                      <a:pt x="1414" y="2825"/>
                      <a:pt x="1415" y="2825"/>
                      <a:pt x="1417" y="2825"/>
                    </a:cubicBezTo>
                    <a:cubicBezTo>
                      <a:pt x="2195" y="2825"/>
                      <a:pt x="2825" y="2193"/>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3" name="Google Shape;393;p11"/>
              <p:cNvSpPr/>
              <p:nvPr/>
            </p:nvSpPr>
            <p:spPr>
              <a:xfrm>
                <a:off x="5318375" y="610000"/>
                <a:ext cx="70625" cy="70650"/>
              </a:xfrm>
              <a:custGeom>
                <a:avLst/>
                <a:gdLst/>
                <a:ahLst/>
                <a:cxnLst/>
                <a:rect l="l" t="t" r="r" b="b"/>
                <a:pathLst>
                  <a:path w="2825" h="2826" extrusionOk="0">
                    <a:moveTo>
                      <a:pt x="1413" y="1"/>
                    </a:moveTo>
                    <a:cubicBezTo>
                      <a:pt x="634" y="1"/>
                      <a:pt x="1" y="634"/>
                      <a:pt x="1" y="1413"/>
                    </a:cubicBezTo>
                    <a:cubicBezTo>
                      <a:pt x="1" y="2194"/>
                      <a:pt x="634" y="2825"/>
                      <a:pt x="1413" y="2825"/>
                    </a:cubicBezTo>
                    <a:cubicBezTo>
                      <a:pt x="2193" y="2825"/>
                      <a:pt x="2825" y="2194"/>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sp>
        <p:nvSpPr>
          <p:cNvPr id="394" name="Google Shape;394;p11"/>
          <p:cNvSpPr/>
          <p:nvPr/>
        </p:nvSpPr>
        <p:spPr>
          <a:xfrm flipH="1">
            <a:off x="385825" y="168452"/>
            <a:ext cx="246951" cy="246951"/>
          </a:xfrm>
          <a:custGeom>
            <a:avLst/>
            <a:gdLst/>
            <a:ahLst/>
            <a:cxnLst/>
            <a:rect l="l" t="t" r="r" b="b"/>
            <a:pathLst>
              <a:path w="16768" h="16768" extrusionOk="0">
                <a:moveTo>
                  <a:pt x="6510" y="0"/>
                </a:moveTo>
                <a:cubicBezTo>
                  <a:pt x="5794" y="0"/>
                  <a:pt x="5212" y="581"/>
                  <a:pt x="5212" y="1299"/>
                </a:cubicBezTo>
                <a:lnTo>
                  <a:pt x="5212" y="3914"/>
                </a:lnTo>
                <a:cubicBezTo>
                  <a:pt x="5212" y="4630"/>
                  <a:pt x="4631" y="5212"/>
                  <a:pt x="3913" y="5212"/>
                </a:cubicBezTo>
                <a:lnTo>
                  <a:pt x="1299" y="5212"/>
                </a:lnTo>
                <a:cubicBezTo>
                  <a:pt x="583" y="5212"/>
                  <a:pt x="1" y="5793"/>
                  <a:pt x="1" y="6511"/>
                </a:cubicBezTo>
                <a:lnTo>
                  <a:pt x="1" y="10258"/>
                </a:lnTo>
                <a:cubicBezTo>
                  <a:pt x="1" y="10975"/>
                  <a:pt x="582" y="11557"/>
                  <a:pt x="1299" y="11557"/>
                </a:cubicBezTo>
                <a:lnTo>
                  <a:pt x="3913" y="11557"/>
                </a:lnTo>
                <a:cubicBezTo>
                  <a:pt x="4629" y="11557"/>
                  <a:pt x="5212" y="12138"/>
                  <a:pt x="5212" y="12856"/>
                </a:cubicBezTo>
                <a:lnTo>
                  <a:pt x="5212" y="15468"/>
                </a:lnTo>
                <a:cubicBezTo>
                  <a:pt x="5212" y="16186"/>
                  <a:pt x="5793" y="16767"/>
                  <a:pt x="6510" y="16767"/>
                </a:cubicBezTo>
                <a:lnTo>
                  <a:pt x="10258" y="16767"/>
                </a:lnTo>
                <a:cubicBezTo>
                  <a:pt x="10975" y="16767"/>
                  <a:pt x="11556" y="16187"/>
                  <a:pt x="11556" y="15468"/>
                </a:cubicBezTo>
                <a:lnTo>
                  <a:pt x="11556" y="12855"/>
                </a:lnTo>
                <a:cubicBezTo>
                  <a:pt x="11556" y="12138"/>
                  <a:pt x="12137" y="11556"/>
                  <a:pt x="12855" y="11556"/>
                </a:cubicBezTo>
                <a:lnTo>
                  <a:pt x="15470" y="11556"/>
                </a:lnTo>
                <a:cubicBezTo>
                  <a:pt x="16186" y="11556"/>
                  <a:pt x="16768" y="10975"/>
                  <a:pt x="16768" y="10257"/>
                </a:cubicBezTo>
                <a:lnTo>
                  <a:pt x="16768" y="6510"/>
                </a:lnTo>
                <a:cubicBezTo>
                  <a:pt x="16768" y="5795"/>
                  <a:pt x="16186" y="5212"/>
                  <a:pt x="15470" y="5212"/>
                </a:cubicBezTo>
                <a:lnTo>
                  <a:pt x="12855" y="5212"/>
                </a:lnTo>
                <a:cubicBezTo>
                  <a:pt x="12139" y="5212"/>
                  <a:pt x="11556" y="4631"/>
                  <a:pt x="11556" y="3914"/>
                </a:cubicBezTo>
                <a:lnTo>
                  <a:pt x="11556" y="1299"/>
                </a:lnTo>
                <a:cubicBezTo>
                  <a:pt x="11556" y="582"/>
                  <a:pt x="10976" y="0"/>
                  <a:pt x="102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395" name="Google Shape;395;p11"/>
          <p:cNvGrpSpPr/>
          <p:nvPr/>
        </p:nvGrpSpPr>
        <p:grpSpPr>
          <a:xfrm flipH="1">
            <a:off x="8241758" y="4326913"/>
            <a:ext cx="654775" cy="657750"/>
            <a:chOff x="7663400" y="2447013"/>
            <a:chExt cx="654775" cy="657750"/>
          </a:xfrm>
        </p:grpSpPr>
        <p:sp>
          <p:nvSpPr>
            <p:cNvPr id="396" name="Google Shape;396;p11"/>
            <p:cNvSpPr/>
            <p:nvPr/>
          </p:nvSpPr>
          <p:spPr>
            <a:xfrm>
              <a:off x="7663400" y="2447013"/>
              <a:ext cx="361575" cy="313125"/>
            </a:xfrm>
            <a:custGeom>
              <a:avLst/>
              <a:gdLst/>
              <a:ahLst/>
              <a:cxnLst/>
              <a:rect l="l" t="t" r="r" b="b"/>
              <a:pathLst>
                <a:path w="14463" h="12525" extrusionOk="0">
                  <a:moveTo>
                    <a:pt x="3617" y="0"/>
                  </a:moveTo>
                  <a:lnTo>
                    <a:pt x="1" y="6262"/>
                  </a:lnTo>
                  <a:lnTo>
                    <a:pt x="3617" y="12525"/>
                  </a:lnTo>
                  <a:lnTo>
                    <a:pt x="10847" y="12525"/>
                  </a:lnTo>
                  <a:lnTo>
                    <a:pt x="14462" y="6262"/>
                  </a:lnTo>
                  <a:lnTo>
                    <a:pt x="108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7" name="Google Shape;397;p11"/>
            <p:cNvSpPr/>
            <p:nvPr/>
          </p:nvSpPr>
          <p:spPr>
            <a:xfrm>
              <a:off x="7663400" y="2791638"/>
              <a:ext cx="361575" cy="313125"/>
            </a:xfrm>
            <a:custGeom>
              <a:avLst/>
              <a:gdLst/>
              <a:ahLst/>
              <a:cxnLst/>
              <a:rect l="l" t="t" r="r" b="b"/>
              <a:pathLst>
                <a:path w="14463" h="12525" extrusionOk="0">
                  <a:moveTo>
                    <a:pt x="3617" y="0"/>
                  </a:moveTo>
                  <a:lnTo>
                    <a:pt x="1" y="6262"/>
                  </a:lnTo>
                  <a:lnTo>
                    <a:pt x="3617" y="12525"/>
                  </a:lnTo>
                  <a:lnTo>
                    <a:pt x="10847" y="12525"/>
                  </a:lnTo>
                  <a:lnTo>
                    <a:pt x="14462" y="6262"/>
                  </a:lnTo>
                  <a:lnTo>
                    <a:pt x="108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8" name="Google Shape;398;p11"/>
            <p:cNvSpPr/>
            <p:nvPr/>
          </p:nvSpPr>
          <p:spPr>
            <a:xfrm>
              <a:off x="7956600" y="2619313"/>
              <a:ext cx="361575" cy="313150"/>
            </a:xfrm>
            <a:custGeom>
              <a:avLst/>
              <a:gdLst/>
              <a:ahLst/>
              <a:cxnLst/>
              <a:rect l="l" t="t" r="r" b="b"/>
              <a:pathLst>
                <a:path w="14463" h="12526" extrusionOk="0">
                  <a:moveTo>
                    <a:pt x="3617" y="0"/>
                  </a:moveTo>
                  <a:lnTo>
                    <a:pt x="1" y="6263"/>
                  </a:lnTo>
                  <a:lnTo>
                    <a:pt x="3617" y="12526"/>
                  </a:lnTo>
                  <a:lnTo>
                    <a:pt x="10848" y="12526"/>
                  </a:lnTo>
                  <a:lnTo>
                    <a:pt x="14463" y="6263"/>
                  </a:lnTo>
                  <a:lnTo>
                    <a:pt x="108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399" name="Google Shape;399;p11"/>
          <p:cNvSpPr/>
          <p:nvPr>
            <p:ph type="pic" idx="2"/>
          </p:nvPr>
        </p:nvSpPr>
        <p:spPr>
          <a:xfrm>
            <a:off x="762013" y="1075200"/>
            <a:ext cx="3363300" cy="2993100"/>
          </a:xfrm>
          <a:prstGeom prst="hexagon">
            <a:avLst>
              <a:gd name="adj" fmla="val 25000"/>
              <a:gd name="vf" fmla="val 115470"/>
            </a:avLst>
          </a:prstGeom>
          <a:noFill/>
          <a:ln>
            <a:no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matchingName="Blank">
  <p:cSld name="BLANK">
    <p:spTree>
      <p:nvGrpSpPr>
        <p:cNvPr id="400" name="Shape 400"/>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401" name="Shape 401"/>
        <p:cNvGrpSpPr/>
        <p:nvPr/>
      </p:nvGrpSpPr>
      <p:grpSpPr>
        <a:xfrm>
          <a:off x="0" y="0"/>
          <a:ext cx="0" cy="0"/>
          <a:chOff x="0" y="0"/>
          <a:chExt cx="0" cy="0"/>
        </a:xfrm>
      </p:grpSpPr>
      <p:sp>
        <p:nvSpPr>
          <p:cNvPr id="402" name="Google Shape;402;p13"/>
          <p:cNvSpPr txBox="1"/>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403" name="Google Shape;403;p13"/>
          <p:cNvSpPr txBox="1"/>
          <p:nvPr>
            <p:ph type="title" idx="2" hasCustomPrompt="1"/>
          </p:nvPr>
        </p:nvSpPr>
        <p:spPr>
          <a:xfrm>
            <a:off x="1086275" y="1504570"/>
            <a:ext cx="734700" cy="4755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b="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404" name="Google Shape;404;p13"/>
          <p:cNvSpPr txBox="1"/>
          <p:nvPr>
            <p:ph type="title" idx="3" hasCustomPrompt="1"/>
          </p:nvPr>
        </p:nvSpPr>
        <p:spPr>
          <a:xfrm>
            <a:off x="1086275" y="3101241"/>
            <a:ext cx="734700" cy="4755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b="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405" name="Google Shape;405;p13"/>
          <p:cNvSpPr txBox="1"/>
          <p:nvPr>
            <p:ph type="title" idx="4" hasCustomPrompt="1"/>
          </p:nvPr>
        </p:nvSpPr>
        <p:spPr>
          <a:xfrm>
            <a:off x="3556946" y="1504570"/>
            <a:ext cx="734700" cy="4755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b="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406" name="Google Shape;406;p13"/>
          <p:cNvSpPr txBox="1"/>
          <p:nvPr>
            <p:ph type="title" idx="5" hasCustomPrompt="1"/>
          </p:nvPr>
        </p:nvSpPr>
        <p:spPr>
          <a:xfrm>
            <a:off x="3556946" y="3101241"/>
            <a:ext cx="734700" cy="4755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b="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407" name="Google Shape;407;p13"/>
          <p:cNvSpPr txBox="1"/>
          <p:nvPr>
            <p:ph type="title" idx="6" hasCustomPrompt="1"/>
          </p:nvPr>
        </p:nvSpPr>
        <p:spPr>
          <a:xfrm>
            <a:off x="6027624" y="1504570"/>
            <a:ext cx="734700" cy="4755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b="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408" name="Google Shape;408;p13"/>
          <p:cNvSpPr txBox="1"/>
          <p:nvPr>
            <p:ph type="title" idx="7" hasCustomPrompt="1"/>
          </p:nvPr>
        </p:nvSpPr>
        <p:spPr>
          <a:xfrm>
            <a:off x="6027624" y="3101241"/>
            <a:ext cx="734700" cy="4755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b="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409" name="Google Shape;409;p13"/>
          <p:cNvSpPr txBox="1"/>
          <p:nvPr>
            <p:ph type="subTitle" idx="1"/>
          </p:nvPr>
        </p:nvSpPr>
        <p:spPr>
          <a:xfrm>
            <a:off x="1086275" y="2049850"/>
            <a:ext cx="2030100" cy="3816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Bebas Neue" panose="020B0606020202050201"/>
              <a:buNone/>
              <a:defRPr sz="2000" b="1">
                <a:solidFill>
                  <a:schemeClr val="dk1"/>
                </a:solidFill>
                <a:latin typeface="Plus Jakarta Sans"/>
                <a:ea typeface="Plus Jakarta Sans"/>
                <a:cs typeface="Plus Jakarta Sans"/>
                <a:sym typeface="Plus Jakarta Sans"/>
              </a:defRPr>
            </a:lvl1pPr>
            <a:lvl2pPr lvl="1"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2pPr>
            <a:lvl3pPr lvl="2"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3pPr>
            <a:lvl4pPr lvl="3"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4pPr>
            <a:lvl5pPr lvl="4"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5pPr>
            <a:lvl6pPr lvl="5"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6pPr>
            <a:lvl7pPr lvl="6"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7pPr>
            <a:lvl8pPr lvl="7"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8pPr>
            <a:lvl9pPr lvl="8"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9pPr>
          </a:lstStyle>
          <a:p/>
        </p:txBody>
      </p:sp>
      <p:sp>
        <p:nvSpPr>
          <p:cNvPr id="410" name="Google Shape;410;p13"/>
          <p:cNvSpPr txBox="1"/>
          <p:nvPr>
            <p:ph type="subTitle" idx="8"/>
          </p:nvPr>
        </p:nvSpPr>
        <p:spPr>
          <a:xfrm>
            <a:off x="3556946" y="2049850"/>
            <a:ext cx="2030100" cy="3816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Bebas Neue" panose="020B0606020202050201"/>
              <a:buNone/>
              <a:defRPr sz="2000" b="1">
                <a:solidFill>
                  <a:schemeClr val="dk1"/>
                </a:solidFill>
                <a:latin typeface="Plus Jakarta Sans"/>
                <a:ea typeface="Plus Jakarta Sans"/>
                <a:cs typeface="Plus Jakarta Sans"/>
                <a:sym typeface="Plus Jakarta Sans"/>
              </a:defRPr>
            </a:lvl1pPr>
            <a:lvl2pPr lvl="1"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2pPr>
            <a:lvl3pPr lvl="2"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3pPr>
            <a:lvl4pPr lvl="3"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4pPr>
            <a:lvl5pPr lvl="4"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5pPr>
            <a:lvl6pPr lvl="5"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6pPr>
            <a:lvl7pPr lvl="6"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7pPr>
            <a:lvl8pPr lvl="7"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8pPr>
            <a:lvl9pPr lvl="8"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9pPr>
          </a:lstStyle>
          <a:p/>
        </p:txBody>
      </p:sp>
      <p:sp>
        <p:nvSpPr>
          <p:cNvPr id="411" name="Google Shape;411;p13"/>
          <p:cNvSpPr txBox="1"/>
          <p:nvPr>
            <p:ph type="subTitle" idx="9"/>
          </p:nvPr>
        </p:nvSpPr>
        <p:spPr>
          <a:xfrm>
            <a:off x="6027625" y="2049850"/>
            <a:ext cx="2030100" cy="3816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Bebas Neue" panose="020B0606020202050201"/>
              <a:buNone/>
              <a:defRPr sz="2000" b="1">
                <a:solidFill>
                  <a:schemeClr val="dk1"/>
                </a:solidFill>
                <a:latin typeface="Plus Jakarta Sans"/>
                <a:ea typeface="Plus Jakarta Sans"/>
                <a:cs typeface="Plus Jakarta Sans"/>
                <a:sym typeface="Plus Jakarta Sans"/>
              </a:defRPr>
            </a:lvl1pPr>
            <a:lvl2pPr lvl="1"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2pPr>
            <a:lvl3pPr lvl="2"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3pPr>
            <a:lvl4pPr lvl="3"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4pPr>
            <a:lvl5pPr lvl="4"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5pPr>
            <a:lvl6pPr lvl="5"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6pPr>
            <a:lvl7pPr lvl="6"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7pPr>
            <a:lvl8pPr lvl="7"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8pPr>
            <a:lvl9pPr lvl="8"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9pPr>
          </a:lstStyle>
          <a:p/>
        </p:txBody>
      </p:sp>
      <p:sp>
        <p:nvSpPr>
          <p:cNvPr id="412" name="Google Shape;412;p13"/>
          <p:cNvSpPr txBox="1"/>
          <p:nvPr>
            <p:ph type="subTitle" idx="13"/>
          </p:nvPr>
        </p:nvSpPr>
        <p:spPr>
          <a:xfrm>
            <a:off x="1086275" y="3637825"/>
            <a:ext cx="2030100" cy="3840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Bebas Neue" panose="020B0606020202050201"/>
              <a:buNone/>
              <a:defRPr sz="2000" b="1">
                <a:solidFill>
                  <a:schemeClr val="dk1"/>
                </a:solidFill>
                <a:latin typeface="Plus Jakarta Sans"/>
                <a:ea typeface="Plus Jakarta Sans"/>
                <a:cs typeface="Plus Jakarta Sans"/>
                <a:sym typeface="Plus Jakarta Sans"/>
              </a:defRPr>
            </a:lvl1pPr>
            <a:lvl2pPr lvl="1"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2pPr>
            <a:lvl3pPr lvl="2"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3pPr>
            <a:lvl4pPr lvl="3"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4pPr>
            <a:lvl5pPr lvl="4"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5pPr>
            <a:lvl6pPr lvl="5"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6pPr>
            <a:lvl7pPr lvl="6"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7pPr>
            <a:lvl8pPr lvl="7"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8pPr>
            <a:lvl9pPr lvl="8"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9pPr>
          </a:lstStyle>
          <a:p/>
        </p:txBody>
      </p:sp>
      <p:sp>
        <p:nvSpPr>
          <p:cNvPr id="413" name="Google Shape;413;p13"/>
          <p:cNvSpPr txBox="1"/>
          <p:nvPr>
            <p:ph type="subTitle" idx="14"/>
          </p:nvPr>
        </p:nvSpPr>
        <p:spPr>
          <a:xfrm>
            <a:off x="3556946" y="3637825"/>
            <a:ext cx="2030100" cy="3840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Bebas Neue" panose="020B0606020202050201"/>
              <a:buNone/>
              <a:defRPr sz="2000" b="1">
                <a:solidFill>
                  <a:schemeClr val="dk1"/>
                </a:solidFill>
                <a:latin typeface="Plus Jakarta Sans"/>
                <a:ea typeface="Plus Jakarta Sans"/>
                <a:cs typeface="Plus Jakarta Sans"/>
                <a:sym typeface="Plus Jakarta Sans"/>
              </a:defRPr>
            </a:lvl1pPr>
            <a:lvl2pPr lvl="1"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2pPr>
            <a:lvl3pPr lvl="2"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3pPr>
            <a:lvl4pPr lvl="3"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4pPr>
            <a:lvl5pPr lvl="4"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5pPr>
            <a:lvl6pPr lvl="5"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6pPr>
            <a:lvl7pPr lvl="6"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7pPr>
            <a:lvl8pPr lvl="7"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8pPr>
            <a:lvl9pPr lvl="8"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9pPr>
          </a:lstStyle>
          <a:p/>
        </p:txBody>
      </p:sp>
      <p:sp>
        <p:nvSpPr>
          <p:cNvPr id="414" name="Google Shape;414;p13"/>
          <p:cNvSpPr txBox="1"/>
          <p:nvPr>
            <p:ph type="subTitle" idx="15"/>
          </p:nvPr>
        </p:nvSpPr>
        <p:spPr>
          <a:xfrm>
            <a:off x="6027624" y="3637825"/>
            <a:ext cx="2030100" cy="3840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Bebas Neue" panose="020B0606020202050201"/>
              <a:buNone/>
              <a:defRPr sz="2000" b="1">
                <a:solidFill>
                  <a:schemeClr val="dk1"/>
                </a:solidFill>
                <a:latin typeface="Plus Jakarta Sans"/>
                <a:ea typeface="Plus Jakarta Sans"/>
                <a:cs typeface="Plus Jakarta Sans"/>
                <a:sym typeface="Plus Jakarta Sans"/>
              </a:defRPr>
            </a:lvl1pPr>
            <a:lvl2pPr lvl="1"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2pPr>
            <a:lvl3pPr lvl="2"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3pPr>
            <a:lvl4pPr lvl="3"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4pPr>
            <a:lvl5pPr lvl="4"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5pPr>
            <a:lvl6pPr lvl="5"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6pPr>
            <a:lvl7pPr lvl="6"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7pPr>
            <a:lvl8pPr lvl="7"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8pPr>
            <a:lvl9pPr lvl="8"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9pPr>
          </a:lstStyle>
          <a:p/>
        </p:txBody>
      </p:sp>
      <p:grpSp>
        <p:nvGrpSpPr>
          <p:cNvPr id="415" name="Google Shape;415;p13"/>
          <p:cNvGrpSpPr/>
          <p:nvPr/>
        </p:nvGrpSpPr>
        <p:grpSpPr>
          <a:xfrm>
            <a:off x="251957" y="142148"/>
            <a:ext cx="8372299" cy="4843356"/>
            <a:chOff x="251957" y="142148"/>
            <a:chExt cx="8372299" cy="4843356"/>
          </a:xfrm>
        </p:grpSpPr>
        <p:grpSp>
          <p:nvGrpSpPr>
            <p:cNvPr id="416" name="Google Shape;416;p13"/>
            <p:cNvGrpSpPr/>
            <p:nvPr/>
          </p:nvGrpSpPr>
          <p:grpSpPr>
            <a:xfrm flipH="1">
              <a:off x="251957" y="142148"/>
              <a:ext cx="838324" cy="185756"/>
              <a:chOff x="4389925" y="459275"/>
              <a:chExt cx="999075" cy="221375"/>
            </a:xfrm>
          </p:grpSpPr>
          <p:sp>
            <p:nvSpPr>
              <p:cNvPr id="417" name="Google Shape;417;p13"/>
              <p:cNvSpPr/>
              <p:nvPr/>
            </p:nvSpPr>
            <p:spPr>
              <a:xfrm>
                <a:off x="4389925" y="459275"/>
                <a:ext cx="70625" cy="70625"/>
              </a:xfrm>
              <a:custGeom>
                <a:avLst/>
                <a:gdLst/>
                <a:ahLst/>
                <a:cxnLst/>
                <a:rect l="l" t="t" r="r" b="b"/>
                <a:pathLst>
                  <a:path w="2825" h="2825" extrusionOk="0">
                    <a:moveTo>
                      <a:pt x="1413" y="0"/>
                    </a:moveTo>
                    <a:cubicBezTo>
                      <a:pt x="631"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8" name="Google Shape;418;p13"/>
              <p:cNvSpPr/>
              <p:nvPr/>
            </p:nvSpPr>
            <p:spPr>
              <a:xfrm>
                <a:off x="4575625" y="459275"/>
                <a:ext cx="70625" cy="70625"/>
              </a:xfrm>
              <a:custGeom>
                <a:avLst/>
                <a:gdLst/>
                <a:ahLst/>
                <a:cxnLst/>
                <a:rect l="l" t="t" r="r" b="b"/>
                <a:pathLst>
                  <a:path w="2825" h="2825" extrusionOk="0">
                    <a:moveTo>
                      <a:pt x="1413" y="0"/>
                    </a:moveTo>
                    <a:cubicBezTo>
                      <a:pt x="632"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9" name="Google Shape;419;p13"/>
              <p:cNvSpPr/>
              <p:nvPr/>
            </p:nvSpPr>
            <p:spPr>
              <a:xfrm>
                <a:off x="4761325" y="459275"/>
                <a:ext cx="70625" cy="70625"/>
              </a:xfrm>
              <a:custGeom>
                <a:avLst/>
                <a:gdLst/>
                <a:ahLst/>
                <a:cxnLst/>
                <a:rect l="l" t="t" r="r" b="b"/>
                <a:pathLst>
                  <a:path w="2825" h="2825" extrusionOk="0">
                    <a:moveTo>
                      <a:pt x="1413" y="0"/>
                    </a:moveTo>
                    <a:cubicBezTo>
                      <a:pt x="632"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0" name="Google Shape;420;p13"/>
              <p:cNvSpPr/>
              <p:nvPr/>
            </p:nvSpPr>
            <p:spPr>
              <a:xfrm>
                <a:off x="4946975" y="459275"/>
                <a:ext cx="70625" cy="70625"/>
              </a:xfrm>
              <a:custGeom>
                <a:avLst/>
                <a:gdLst/>
                <a:ahLst/>
                <a:cxnLst/>
                <a:rect l="l" t="t" r="r" b="b"/>
                <a:pathLst>
                  <a:path w="2825" h="2825" extrusionOk="0">
                    <a:moveTo>
                      <a:pt x="1413" y="0"/>
                    </a:moveTo>
                    <a:cubicBezTo>
                      <a:pt x="633" y="0"/>
                      <a:pt x="1" y="632"/>
                      <a:pt x="1" y="1412"/>
                    </a:cubicBezTo>
                    <a:cubicBezTo>
                      <a:pt x="1" y="2192"/>
                      <a:pt x="634" y="2824"/>
                      <a:pt x="1413" y="2824"/>
                    </a:cubicBezTo>
                    <a:cubicBezTo>
                      <a:pt x="2194"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1" name="Google Shape;421;p13"/>
              <p:cNvSpPr/>
              <p:nvPr/>
            </p:nvSpPr>
            <p:spPr>
              <a:xfrm>
                <a:off x="5132675" y="459275"/>
                <a:ext cx="70625" cy="70625"/>
              </a:xfrm>
              <a:custGeom>
                <a:avLst/>
                <a:gdLst/>
                <a:ahLst/>
                <a:cxnLst/>
                <a:rect l="l" t="t" r="r" b="b"/>
                <a:pathLst>
                  <a:path w="2825" h="2825" extrusionOk="0">
                    <a:moveTo>
                      <a:pt x="1413" y="0"/>
                    </a:moveTo>
                    <a:cubicBezTo>
                      <a:pt x="633" y="0"/>
                      <a:pt x="1" y="632"/>
                      <a:pt x="1" y="1412"/>
                    </a:cubicBezTo>
                    <a:cubicBezTo>
                      <a:pt x="1" y="2192"/>
                      <a:pt x="634" y="2824"/>
                      <a:pt x="1413" y="2824"/>
                    </a:cubicBezTo>
                    <a:cubicBezTo>
                      <a:pt x="2193"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2" name="Google Shape;422;p13"/>
              <p:cNvSpPr/>
              <p:nvPr/>
            </p:nvSpPr>
            <p:spPr>
              <a:xfrm>
                <a:off x="5318375" y="459275"/>
                <a:ext cx="70625" cy="70625"/>
              </a:xfrm>
              <a:custGeom>
                <a:avLst/>
                <a:gdLst/>
                <a:ahLst/>
                <a:cxnLst/>
                <a:rect l="l" t="t" r="r" b="b"/>
                <a:pathLst>
                  <a:path w="2825" h="2825" extrusionOk="0">
                    <a:moveTo>
                      <a:pt x="1413" y="0"/>
                    </a:moveTo>
                    <a:cubicBezTo>
                      <a:pt x="634" y="0"/>
                      <a:pt x="1" y="632"/>
                      <a:pt x="1" y="1412"/>
                    </a:cubicBezTo>
                    <a:cubicBezTo>
                      <a:pt x="1" y="2192"/>
                      <a:pt x="634" y="2824"/>
                      <a:pt x="1413" y="2824"/>
                    </a:cubicBezTo>
                    <a:cubicBezTo>
                      <a:pt x="2193"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3" name="Google Shape;423;p13"/>
              <p:cNvSpPr/>
              <p:nvPr/>
            </p:nvSpPr>
            <p:spPr>
              <a:xfrm>
                <a:off x="4389925" y="610000"/>
                <a:ext cx="70625" cy="70650"/>
              </a:xfrm>
              <a:custGeom>
                <a:avLst/>
                <a:gdLst/>
                <a:ahLst/>
                <a:cxnLst/>
                <a:rect l="l" t="t" r="r" b="b"/>
                <a:pathLst>
                  <a:path w="2825" h="2826" extrusionOk="0">
                    <a:moveTo>
                      <a:pt x="1413" y="1"/>
                    </a:moveTo>
                    <a:cubicBezTo>
                      <a:pt x="631"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4" name="Google Shape;424;p13"/>
              <p:cNvSpPr/>
              <p:nvPr/>
            </p:nvSpPr>
            <p:spPr>
              <a:xfrm>
                <a:off x="4575625" y="610000"/>
                <a:ext cx="70625" cy="70650"/>
              </a:xfrm>
              <a:custGeom>
                <a:avLst/>
                <a:gdLst/>
                <a:ahLst/>
                <a:cxnLst/>
                <a:rect l="l" t="t" r="r" b="b"/>
                <a:pathLst>
                  <a:path w="2825" h="2826" extrusionOk="0">
                    <a:moveTo>
                      <a:pt x="1413" y="1"/>
                    </a:moveTo>
                    <a:cubicBezTo>
                      <a:pt x="632"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5" name="Google Shape;425;p13"/>
              <p:cNvSpPr/>
              <p:nvPr/>
            </p:nvSpPr>
            <p:spPr>
              <a:xfrm>
                <a:off x="4761325" y="610000"/>
                <a:ext cx="70625" cy="70650"/>
              </a:xfrm>
              <a:custGeom>
                <a:avLst/>
                <a:gdLst/>
                <a:ahLst/>
                <a:cxnLst/>
                <a:rect l="l" t="t" r="r" b="b"/>
                <a:pathLst>
                  <a:path w="2825" h="2826" extrusionOk="0">
                    <a:moveTo>
                      <a:pt x="1413" y="1"/>
                    </a:moveTo>
                    <a:cubicBezTo>
                      <a:pt x="632"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6" name="Google Shape;426;p13"/>
              <p:cNvSpPr/>
              <p:nvPr/>
            </p:nvSpPr>
            <p:spPr>
              <a:xfrm>
                <a:off x="4946975" y="610000"/>
                <a:ext cx="70625" cy="70650"/>
              </a:xfrm>
              <a:custGeom>
                <a:avLst/>
                <a:gdLst/>
                <a:ahLst/>
                <a:cxnLst/>
                <a:rect l="l" t="t" r="r" b="b"/>
                <a:pathLst>
                  <a:path w="2825" h="2826" extrusionOk="0">
                    <a:moveTo>
                      <a:pt x="1413" y="1"/>
                    </a:moveTo>
                    <a:cubicBezTo>
                      <a:pt x="633" y="1"/>
                      <a:pt x="1" y="634"/>
                      <a:pt x="1" y="1413"/>
                    </a:cubicBezTo>
                    <a:cubicBezTo>
                      <a:pt x="1" y="2194"/>
                      <a:pt x="634" y="2825"/>
                      <a:pt x="1413" y="2825"/>
                    </a:cubicBezTo>
                    <a:cubicBezTo>
                      <a:pt x="1414" y="2825"/>
                      <a:pt x="1415" y="2825"/>
                      <a:pt x="1417" y="2825"/>
                    </a:cubicBezTo>
                    <a:cubicBezTo>
                      <a:pt x="2196" y="2825"/>
                      <a:pt x="2825" y="2193"/>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7" name="Google Shape;427;p13"/>
              <p:cNvSpPr/>
              <p:nvPr/>
            </p:nvSpPr>
            <p:spPr>
              <a:xfrm>
                <a:off x="5132675" y="610000"/>
                <a:ext cx="70625" cy="70650"/>
              </a:xfrm>
              <a:custGeom>
                <a:avLst/>
                <a:gdLst/>
                <a:ahLst/>
                <a:cxnLst/>
                <a:rect l="l" t="t" r="r" b="b"/>
                <a:pathLst>
                  <a:path w="2825" h="2826" extrusionOk="0">
                    <a:moveTo>
                      <a:pt x="1413" y="1"/>
                    </a:moveTo>
                    <a:cubicBezTo>
                      <a:pt x="633" y="1"/>
                      <a:pt x="1" y="634"/>
                      <a:pt x="1" y="1413"/>
                    </a:cubicBezTo>
                    <a:cubicBezTo>
                      <a:pt x="1" y="2194"/>
                      <a:pt x="634" y="2825"/>
                      <a:pt x="1413" y="2825"/>
                    </a:cubicBezTo>
                    <a:cubicBezTo>
                      <a:pt x="1414" y="2825"/>
                      <a:pt x="1415" y="2825"/>
                      <a:pt x="1417" y="2825"/>
                    </a:cubicBezTo>
                    <a:cubicBezTo>
                      <a:pt x="2195" y="2825"/>
                      <a:pt x="2825" y="2193"/>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8" name="Google Shape;428;p13"/>
              <p:cNvSpPr/>
              <p:nvPr/>
            </p:nvSpPr>
            <p:spPr>
              <a:xfrm>
                <a:off x="5318375" y="610000"/>
                <a:ext cx="70625" cy="70650"/>
              </a:xfrm>
              <a:custGeom>
                <a:avLst/>
                <a:gdLst/>
                <a:ahLst/>
                <a:cxnLst/>
                <a:rect l="l" t="t" r="r" b="b"/>
                <a:pathLst>
                  <a:path w="2825" h="2826" extrusionOk="0">
                    <a:moveTo>
                      <a:pt x="1413" y="1"/>
                    </a:moveTo>
                    <a:cubicBezTo>
                      <a:pt x="634" y="1"/>
                      <a:pt x="1" y="634"/>
                      <a:pt x="1" y="1413"/>
                    </a:cubicBezTo>
                    <a:cubicBezTo>
                      <a:pt x="1" y="2194"/>
                      <a:pt x="634" y="2825"/>
                      <a:pt x="1413" y="2825"/>
                    </a:cubicBezTo>
                    <a:cubicBezTo>
                      <a:pt x="2193" y="2825"/>
                      <a:pt x="2825" y="2194"/>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29" name="Google Shape;429;p13"/>
            <p:cNvGrpSpPr/>
            <p:nvPr/>
          </p:nvGrpSpPr>
          <p:grpSpPr>
            <a:xfrm flipH="1">
              <a:off x="7785932" y="4799748"/>
              <a:ext cx="838324" cy="185756"/>
              <a:chOff x="4389925" y="459275"/>
              <a:chExt cx="999075" cy="221375"/>
            </a:xfrm>
          </p:grpSpPr>
          <p:sp>
            <p:nvSpPr>
              <p:cNvPr id="430" name="Google Shape;430;p13"/>
              <p:cNvSpPr/>
              <p:nvPr/>
            </p:nvSpPr>
            <p:spPr>
              <a:xfrm>
                <a:off x="4389925" y="459275"/>
                <a:ext cx="70625" cy="70625"/>
              </a:xfrm>
              <a:custGeom>
                <a:avLst/>
                <a:gdLst/>
                <a:ahLst/>
                <a:cxnLst/>
                <a:rect l="l" t="t" r="r" b="b"/>
                <a:pathLst>
                  <a:path w="2825" h="2825" extrusionOk="0">
                    <a:moveTo>
                      <a:pt x="1413" y="0"/>
                    </a:moveTo>
                    <a:cubicBezTo>
                      <a:pt x="631"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1" name="Google Shape;431;p13"/>
              <p:cNvSpPr/>
              <p:nvPr/>
            </p:nvSpPr>
            <p:spPr>
              <a:xfrm>
                <a:off x="4575625" y="459275"/>
                <a:ext cx="70625" cy="70625"/>
              </a:xfrm>
              <a:custGeom>
                <a:avLst/>
                <a:gdLst/>
                <a:ahLst/>
                <a:cxnLst/>
                <a:rect l="l" t="t" r="r" b="b"/>
                <a:pathLst>
                  <a:path w="2825" h="2825" extrusionOk="0">
                    <a:moveTo>
                      <a:pt x="1413" y="0"/>
                    </a:moveTo>
                    <a:cubicBezTo>
                      <a:pt x="632"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2" name="Google Shape;432;p13"/>
              <p:cNvSpPr/>
              <p:nvPr/>
            </p:nvSpPr>
            <p:spPr>
              <a:xfrm>
                <a:off x="4761325" y="459275"/>
                <a:ext cx="70625" cy="70625"/>
              </a:xfrm>
              <a:custGeom>
                <a:avLst/>
                <a:gdLst/>
                <a:ahLst/>
                <a:cxnLst/>
                <a:rect l="l" t="t" r="r" b="b"/>
                <a:pathLst>
                  <a:path w="2825" h="2825" extrusionOk="0">
                    <a:moveTo>
                      <a:pt x="1413" y="0"/>
                    </a:moveTo>
                    <a:cubicBezTo>
                      <a:pt x="632"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3" name="Google Shape;433;p13"/>
              <p:cNvSpPr/>
              <p:nvPr/>
            </p:nvSpPr>
            <p:spPr>
              <a:xfrm>
                <a:off x="4946975" y="459275"/>
                <a:ext cx="70625" cy="70625"/>
              </a:xfrm>
              <a:custGeom>
                <a:avLst/>
                <a:gdLst/>
                <a:ahLst/>
                <a:cxnLst/>
                <a:rect l="l" t="t" r="r" b="b"/>
                <a:pathLst>
                  <a:path w="2825" h="2825" extrusionOk="0">
                    <a:moveTo>
                      <a:pt x="1413" y="0"/>
                    </a:moveTo>
                    <a:cubicBezTo>
                      <a:pt x="633" y="0"/>
                      <a:pt x="1" y="632"/>
                      <a:pt x="1" y="1412"/>
                    </a:cubicBezTo>
                    <a:cubicBezTo>
                      <a:pt x="1" y="2192"/>
                      <a:pt x="634" y="2824"/>
                      <a:pt x="1413" y="2824"/>
                    </a:cubicBezTo>
                    <a:cubicBezTo>
                      <a:pt x="2194"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4" name="Google Shape;434;p13"/>
              <p:cNvSpPr/>
              <p:nvPr/>
            </p:nvSpPr>
            <p:spPr>
              <a:xfrm>
                <a:off x="5132675" y="459275"/>
                <a:ext cx="70625" cy="70625"/>
              </a:xfrm>
              <a:custGeom>
                <a:avLst/>
                <a:gdLst/>
                <a:ahLst/>
                <a:cxnLst/>
                <a:rect l="l" t="t" r="r" b="b"/>
                <a:pathLst>
                  <a:path w="2825" h="2825" extrusionOk="0">
                    <a:moveTo>
                      <a:pt x="1413" y="0"/>
                    </a:moveTo>
                    <a:cubicBezTo>
                      <a:pt x="633" y="0"/>
                      <a:pt x="1" y="632"/>
                      <a:pt x="1" y="1412"/>
                    </a:cubicBezTo>
                    <a:cubicBezTo>
                      <a:pt x="1" y="2192"/>
                      <a:pt x="634" y="2824"/>
                      <a:pt x="1413" y="2824"/>
                    </a:cubicBezTo>
                    <a:cubicBezTo>
                      <a:pt x="2193"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5" name="Google Shape;435;p13"/>
              <p:cNvSpPr/>
              <p:nvPr/>
            </p:nvSpPr>
            <p:spPr>
              <a:xfrm>
                <a:off x="5318375" y="459275"/>
                <a:ext cx="70625" cy="70625"/>
              </a:xfrm>
              <a:custGeom>
                <a:avLst/>
                <a:gdLst/>
                <a:ahLst/>
                <a:cxnLst/>
                <a:rect l="l" t="t" r="r" b="b"/>
                <a:pathLst>
                  <a:path w="2825" h="2825" extrusionOk="0">
                    <a:moveTo>
                      <a:pt x="1413" y="0"/>
                    </a:moveTo>
                    <a:cubicBezTo>
                      <a:pt x="634" y="0"/>
                      <a:pt x="1" y="632"/>
                      <a:pt x="1" y="1412"/>
                    </a:cubicBezTo>
                    <a:cubicBezTo>
                      <a:pt x="1" y="2192"/>
                      <a:pt x="634" y="2824"/>
                      <a:pt x="1413" y="2824"/>
                    </a:cubicBezTo>
                    <a:cubicBezTo>
                      <a:pt x="2193"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6" name="Google Shape;436;p13"/>
              <p:cNvSpPr/>
              <p:nvPr/>
            </p:nvSpPr>
            <p:spPr>
              <a:xfrm>
                <a:off x="4389925" y="610000"/>
                <a:ext cx="70625" cy="70650"/>
              </a:xfrm>
              <a:custGeom>
                <a:avLst/>
                <a:gdLst/>
                <a:ahLst/>
                <a:cxnLst/>
                <a:rect l="l" t="t" r="r" b="b"/>
                <a:pathLst>
                  <a:path w="2825" h="2826" extrusionOk="0">
                    <a:moveTo>
                      <a:pt x="1413" y="1"/>
                    </a:moveTo>
                    <a:cubicBezTo>
                      <a:pt x="631"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7" name="Google Shape;437;p13"/>
              <p:cNvSpPr/>
              <p:nvPr/>
            </p:nvSpPr>
            <p:spPr>
              <a:xfrm>
                <a:off x="4575625" y="610000"/>
                <a:ext cx="70625" cy="70650"/>
              </a:xfrm>
              <a:custGeom>
                <a:avLst/>
                <a:gdLst/>
                <a:ahLst/>
                <a:cxnLst/>
                <a:rect l="l" t="t" r="r" b="b"/>
                <a:pathLst>
                  <a:path w="2825" h="2826" extrusionOk="0">
                    <a:moveTo>
                      <a:pt x="1413" y="1"/>
                    </a:moveTo>
                    <a:cubicBezTo>
                      <a:pt x="632"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8" name="Google Shape;438;p13"/>
              <p:cNvSpPr/>
              <p:nvPr/>
            </p:nvSpPr>
            <p:spPr>
              <a:xfrm>
                <a:off x="4761325" y="610000"/>
                <a:ext cx="70625" cy="70650"/>
              </a:xfrm>
              <a:custGeom>
                <a:avLst/>
                <a:gdLst/>
                <a:ahLst/>
                <a:cxnLst/>
                <a:rect l="l" t="t" r="r" b="b"/>
                <a:pathLst>
                  <a:path w="2825" h="2826" extrusionOk="0">
                    <a:moveTo>
                      <a:pt x="1413" y="1"/>
                    </a:moveTo>
                    <a:cubicBezTo>
                      <a:pt x="632"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9" name="Google Shape;439;p13"/>
              <p:cNvSpPr/>
              <p:nvPr/>
            </p:nvSpPr>
            <p:spPr>
              <a:xfrm>
                <a:off x="4946975" y="610000"/>
                <a:ext cx="70625" cy="70650"/>
              </a:xfrm>
              <a:custGeom>
                <a:avLst/>
                <a:gdLst/>
                <a:ahLst/>
                <a:cxnLst/>
                <a:rect l="l" t="t" r="r" b="b"/>
                <a:pathLst>
                  <a:path w="2825" h="2826" extrusionOk="0">
                    <a:moveTo>
                      <a:pt x="1413" y="1"/>
                    </a:moveTo>
                    <a:cubicBezTo>
                      <a:pt x="633" y="1"/>
                      <a:pt x="1" y="634"/>
                      <a:pt x="1" y="1413"/>
                    </a:cubicBezTo>
                    <a:cubicBezTo>
                      <a:pt x="1" y="2194"/>
                      <a:pt x="634" y="2825"/>
                      <a:pt x="1413" y="2825"/>
                    </a:cubicBezTo>
                    <a:cubicBezTo>
                      <a:pt x="1414" y="2825"/>
                      <a:pt x="1415" y="2825"/>
                      <a:pt x="1417" y="2825"/>
                    </a:cubicBezTo>
                    <a:cubicBezTo>
                      <a:pt x="2196" y="2825"/>
                      <a:pt x="2825" y="2193"/>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0" name="Google Shape;440;p13"/>
              <p:cNvSpPr/>
              <p:nvPr/>
            </p:nvSpPr>
            <p:spPr>
              <a:xfrm>
                <a:off x="5132675" y="610000"/>
                <a:ext cx="70625" cy="70650"/>
              </a:xfrm>
              <a:custGeom>
                <a:avLst/>
                <a:gdLst/>
                <a:ahLst/>
                <a:cxnLst/>
                <a:rect l="l" t="t" r="r" b="b"/>
                <a:pathLst>
                  <a:path w="2825" h="2826" extrusionOk="0">
                    <a:moveTo>
                      <a:pt x="1413" y="1"/>
                    </a:moveTo>
                    <a:cubicBezTo>
                      <a:pt x="633" y="1"/>
                      <a:pt x="1" y="634"/>
                      <a:pt x="1" y="1413"/>
                    </a:cubicBezTo>
                    <a:cubicBezTo>
                      <a:pt x="1" y="2194"/>
                      <a:pt x="634" y="2825"/>
                      <a:pt x="1413" y="2825"/>
                    </a:cubicBezTo>
                    <a:cubicBezTo>
                      <a:pt x="1414" y="2825"/>
                      <a:pt x="1415" y="2825"/>
                      <a:pt x="1417" y="2825"/>
                    </a:cubicBezTo>
                    <a:cubicBezTo>
                      <a:pt x="2195" y="2825"/>
                      <a:pt x="2825" y="2193"/>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1" name="Google Shape;441;p13"/>
              <p:cNvSpPr/>
              <p:nvPr/>
            </p:nvSpPr>
            <p:spPr>
              <a:xfrm>
                <a:off x="5318375" y="610000"/>
                <a:ext cx="70625" cy="70650"/>
              </a:xfrm>
              <a:custGeom>
                <a:avLst/>
                <a:gdLst/>
                <a:ahLst/>
                <a:cxnLst/>
                <a:rect l="l" t="t" r="r" b="b"/>
                <a:pathLst>
                  <a:path w="2825" h="2826" extrusionOk="0">
                    <a:moveTo>
                      <a:pt x="1413" y="1"/>
                    </a:moveTo>
                    <a:cubicBezTo>
                      <a:pt x="634" y="1"/>
                      <a:pt x="1" y="634"/>
                      <a:pt x="1" y="1413"/>
                    </a:cubicBezTo>
                    <a:cubicBezTo>
                      <a:pt x="1" y="2194"/>
                      <a:pt x="634" y="2825"/>
                      <a:pt x="1413" y="2825"/>
                    </a:cubicBezTo>
                    <a:cubicBezTo>
                      <a:pt x="2193" y="2825"/>
                      <a:pt x="2825" y="2194"/>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442" name="Google Shape;442;p13"/>
          <p:cNvGrpSpPr/>
          <p:nvPr/>
        </p:nvGrpSpPr>
        <p:grpSpPr>
          <a:xfrm>
            <a:off x="-677625" y="-268650"/>
            <a:ext cx="9956658" cy="5037175"/>
            <a:chOff x="-677625" y="-268650"/>
            <a:chExt cx="9956658" cy="5037175"/>
          </a:xfrm>
        </p:grpSpPr>
        <p:grpSp>
          <p:nvGrpSpPr>
            <p:cNvPr id="443" name="Google Shape;443;p13"/>
            <p:cNvGrpSpPr/>
            <p:nvPr/>
          </p:nvGrpSpPr>
          <p:grpSpPr>
            <a:xfrm>
              <a:off x="-677625" y="1017734"/>
              <a:ext cx="1243875" cy="1001841"/>
              <a:chOff x="6198500" y="1668659"/>
              <a:chExt cx="1243875" cy="1001841"/>
            </a:xfrm>
          </p:grpSpPr>
          <p:sp>
            <p:nvSpPr>
              <p:cNvPr id="444" name="Google Shape;444;p13"/>
              <p:cNvSpPr/>
              <p:nvPr/>
            </p:nvSpPr>
            <p:spPr>
              <a:xfrm>
                <a:off x="6493125" y="2011125"/>
                <a:ext cx="361575" cy="313150"/>
              </a:xfrm>
              <a:custGeom>
                <a:avLst/>
                <a:gdLst/>
                <a:ahLst/>
                <a:cxnLst/>
                <a:rect l="l" t="t" r="r" b="b"/>
                <a:pathLst>
                  <a:path w="14463" h="12526" extrusionOk="0">
                    <a:moveTo>
                      <a:pt x="3616" y="0"/>
                    </a:moveTo>
                    <a:lnTo>
                      <a:pt x="1" y="6264"/>
                    </a:lnTo>
                    <a:lnTo>
                      <a:pt x="3616" y="12526"/>
                    </a:lnTo>
                    <a:lnTo>
                      <a:pt x="10847" y="12526"/>
                    </a:lnTo>
                    <a:lnTo>
                      <a:pt x="14463" y="6264"/>
                    </a:lnTo>
                    <a:lnTo>
                      <a:pt x="108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5" name="Google Shape;445;p13"/>
              <p:cNvSpPr/>
              <p:nvPr/>
            </p:nvSpPr>
            <p:spPr>
              <a:xfrm>
                <a:off x="6198500" y="1840450"/>
                <a:ext cx="361575" cy="313150"/>
              </a:xfrm>
              <a:custGeom>
                <a:avLst/>
                <a:gdLst/>
                <a:ahLst/>
                <a:cxnLst/>
                <a:rect l="l" t="t" r="r" b="b"/>
                <a:pathLst>
                  <a:path w="14463" h="12526" extrusionOk="0">
                    <a:moveTo>
                      <a:pt x="3617" y="0"/>
                    </a:moveTo>
                    <a:lnTo>
                      <a:pt x="1" y="6262"/>
                    </a:lnTo>
                    <a:lnTo>
                      <a:pt x="3617" y="12526"/>
                    </a:lnTo>
                    <a:lnTo>
                      <a:pt x="10848" y="12526"/>
                    </a:lnTo>
                    <a:lnTo>
                      <a:pt x="14463" y="6262"/>
                    </a:lnTo>
                    <a:lnTo>
                      <a:pt x="108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6" name="Google Shape;446;p13"/>
              <p:cNvSpPr/>
              <p:nvPr/>
            </p:nvSpPr>
            <p:spPr>
              <a:xfrm>
                <a:off x="6493125" y="2357350"/>
                <a:ext cx="361575" cy="313150"/>
              </a:xfrm>
              <a:custGeom>
                <a:avLst/>
                <a:gdLst/>
                <a:ahLst/>
                <a:cxnLst/>
                <a:rect l="l" t="t" r="r" b="b"/>
                <a:pathLst>
                  <a:path w="14463" h="12526" extrusionOk="0">
                    <a:moveTo>
                      <a:pt x="3616" y="0"/>
                    </a:moveTo>
                    <a:lnTo>
                      <a:pt x="1" y="6264"/>
                    </a:lnTo>
                    <a:lnTo>
                      <a:pt x="3616" y="12526"/>
                    </a:lnTo>
                    <a:lnTo>
                      <a:pt x="10847" y="12526"/>
                    </a:lnTo>
                    <a:lnTo>
                      <a:pt x="14463" y="6264"/>
                    </a:lnTo>
                    <a:lnTo>
                      <a:pt x="108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7" name="Google Shape;447;p13"/>
              <p:cNvSpPr/>
              <p:nvPr/>
            </p:nvSpPr>
            <p:spPr>
              <a:xfrm>
                <a:off x="6786275" y="1840450"/>
                <a:ext cx="361625" cy="313150"/>
              </a:xfrm>
              <a:custGeom>
                <a:avLst/>
                <a:gdLst/>
                <a:ahLst/>
                <a:cxnLst/>
                <a:rect l="l" t="t" r="r" b="b"/>
                <a:pathLst>
                  <a:path w="14465" h="12526" extrusionOk="0">
                    <a:moveTo>
                      <a:pt x="3617" y="0"/>
                    </a:moveTo>
                    <a:lnTo>
                      <a:pt x="1" y="6262"/>
                    </a:lnTo>
                    <a:lnTo>
                      <a:pt x="3617" y="12526"/>
                    </a:lnTo>
                    <a:lnTo>
                      <a:pt x="10849" y="12526"/>
                    </a:lnTo>
                    <a:lnTo>
                      <a:pt x="14465" y="6262"/>
                    </a:lnTo>
                    <a:lnTo>
                      <a:pt x="108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8" name="Google Shape;448;p13"/>
              <p:cNvSpPr/>
              <p:nvPr/>
            </p:nvSpPr>
            <p:spPr>
              <a:xfrm>
                <a:off x="6786275" y="2185050"/>
                <a:ext cx="361625" cy="313125"/>
              </a:xfrm>
              <a:custGeom>
                <a:avLst/>
                <a:gdLst/>
                <a:ahLst/>
                <a:cxnLst/>
                <a:rect l="l" t="t" r="r" b="b"/>
                <a:pathLst>
                  <a:path w="14465" h="12525" extrusionOk="0">
                    <a:moveTo>
                      <a:pt x="3617" y="0"/>
                    </a:moveTo>
                    <a:lnTo>
                      <a:pt x="1" y="6263"/>
                    </a:lnTo>
                    <a:lnTo>
                      <a:pt x="3617" y="12525"/>
                    </a:lnTo>
                    <a:lnTo>
                      <a:pt x="10849" y="12525"/>
                    </a:lnTo>
                    <a:lnTo>
                      <a:pt x="14465" y="6263"/>
                    </a:lnTo>
                    <a:lnTo>
                      <a:pt x="108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9" name="Google Shape;449;p13"/>
              <p:cNvSpPr/>
              <p:nvPr/>
            </p:nvSpPr>
            <p:spPr>
              <a:xfrm>
                <a:off x="7080800" y="1668659"/>
                <a:ext cx="361575" cy="313150"/>
              </a:xfrm>
              <a:custGeom>
                <a:avLst/>
                <a:gdLst/>
                <a:ahLst/>
                <a:cxnLst/>
                <a:rect l="l" t="t" r="r" b="b"/>
                <a:pathLst>
                  <a:path w="14463" h="12526" extrusionOk="0">
                    <a:moveTo>
                      <a:pt x="3617" y="0"/>
                    </a:moveTo>
                    <a:lnTo>
                      <a:pt x="1" y="6262"/>
                    </a:lnTo>
                    <a:lnTo>
                      <a:pt x="3617" y="12526"/>
                    </a:lnTo>
                    <a:lnTo>
                      <a:pt x="10848" y="12526"/>
                    </a:lnTo>
                    <a:lnTo>
                      <a:pt x="14463" y="6262"/>
                    </a:lnTo>
                    <a:lnTo>
                      <a:pt x="108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50" name="Google Shape;450;p13"/>
            <p:cNvGrpSpPr/>
            <p:nvPr/>
          </p:nvGrpSpPr>
          <p:grpSpPr>
            <a:xfrm flipH="1">
              <a:off x="7351642" y="-268650"/>
              <a:ext cx="949825" cy="657750"/>
              <a:chOff x="7368350" y="1061350"/>
              <a:chExt cx="949825" cy="657750"/>
            </a:xfrm>
          </p:grpSpPr>
          <p:sp>
            <p:nvSpPr>
              <p:cNvPr id="451" name="Google Shape;451;p13"/>
              <p:cNvSpPr/>
              <p:nvPr/>
            </p:nvSpPr>
            <p:spPr>
              <a:xfrm>
                <a:off x="7368350" y="1233675"/>
                <a:ext cx="361575" cy="313125"/>
              </a:xfrm>
              <a:custGeom>
                <a:avLst/>
                <a:gdLst/>
                <a:ahLst/>
                <a:cxnLst/>
                <a:rect l="l" t="t" r="r" b="b"/>
                <a:pathLst>
                  <a:path w="14463" h="12525" extrusionOk="0">
                    <a:moveTo>
                      <a:pt x="3617" y="0"/>
                    </a:moveTo>
                    <a:lnTo>
                      <a:pt x="1" y="6262"/>
                    </a:lnTo>
                    <a:lnTo>
                      <a:pt x="3617" y="12524"/>
                    </a:lnTo>
                    <a:lnTo>
                      <a:pt x="10848" y="12524"/>
                    </a:lnTo>
                    <a:lnTo>
                      <a:pt x="14463" y="6262"/>
                    </a:lnTo>
                    <a:lnTo>
                      <a:pt x="108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2" name="Google Shape;452;p13"/>
              <p:cNvSpPr/>
              <p:nvPr/>
            </p:nvSpPr>
            <p:spPr>
              <a:xfrm>
                <a:off x="7663400" y="1061350"/>
                <a:ext cx="361575" cy="313150"/>
              </a:xfrm>
              <a:custGeom>
                <a:avLst/>
                <a:gdLst/>
                <a:ahLst/>
                <a:cxnLst/>
                <a:rect l="l" t="t" r="r" b="b"/>
                <a:pathLst>
                  <a:path w="14463" h="12526" extrusionOk="0">
                    <a:moveTo>
                      <a:pt x="3616" y="0"/>
                    </a:moveTo>
                    <a:lnTo>
                      <a:pt x="1" y="6263"/>
                    </a:lnTo>
                    <a:lnTo>
                      <a:pt x="3616" y="12525"/>
                    </a:lnTo>
                    <a:lnTo>
                      <a:pt x="10846" y="12525"/>
                    </a:lnTo>
                    <a:lnTo>
                      <a:pt x="14462" y="6263"/>
                    </a:lnTo>
                    <a:lnTo>
                      <a:pt x="108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3" name="Google Shape;453;p13"/>
              <p:cNvSpPr/>
              <p:nvPr/>
            </p:nvSpPr>
            <p:spPr>
              <a:xfrm>
                <a:off x="7663400" y="1405950"/>
                <a:ext cx="361575" cy="313150"/>
              </a:xfrm>
              <a:custGeom>
                <a:avLst/>
                <a:gdLst/>
                <a:ahLst/>
                <a:cxnLst/>
                <a:rect l="l" t="t" r="r" b="b"/>
                <a:pathLst>
                  <a:path w="14463" h="12526" extrusionOk="0">
                    <a:moveTo>
                      <a:pt x="3616" y="0"/>
                    </a:moveTo>
                    <a:lnTo>
                      <a:pt x="1" y="6262"/>
                    </a:lnTo>
                    <a:lnTo>
                      <a:pt x="3616" y="12526"/>
                    </a:lnTo>
                    <a:lnTo>
                      <a:pt x="10846" y="12526"/>
                    </a:lnTo>
                    <a:lnTo>
                      <a:pt x="14462" y="6262"/>
                    </a:lnTo>
                    <a:lnTo>
                      <a:pt x="108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4" name="Google Shape;454;p13"/>
              <p:cNvSpPr/>
              <p:nvPr/>
            </p:nvSpPr>
            <p:spPr>
              <a:xfrm>
                <a:off x="7956575" y="1233675"/>
                <a:ext cx="361600" cy="313125"/>
              </a:xfrm>
              <a:custGeom>
                <a:avLst/>
                <a:gdLst/>
                <a:ahLst/>
                <a:cxnLst/>
                <a:rect l="l" t="t" r="r" b="b"/>
                <a:pathLst>
                  <a:path w="14464" h="12525" extrusionOk="0">
                    <a:moveTo>
                      <a:pt x="3616" y="0"/>
                    </a:moveTo>
                    <a:lnTo>
                      <a:pt x="1" y="6262"/>
                    </a:lnTo>
                    <a:lnTo>
                      <a:pt x="3616" y="12524"/>
                    </a:lnTo>
                    <a:lnTo>
                      <a:pt x="10848" y="12524"/>
                    </a:lnTo>
                    <a:lnTo>
                      <a:pt x="14464" y="6262"/>
                    </a:lnTo>
                    <a:lnTo>
                      <a:pt x="108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55" name="Google Shape;455;p13"/>
            <p:cNvGrpSpPr/>
            <p:nvPr/>
          </p:nvGrpSpPr>
          <p:grpSpPr>
            <a:xfrm flipH="1">
              <a:off x="8624258" y="4110775"/>
              <a:ext cx="654775" cy="657750"/>
              <a:chOff x="7663400" y="2447013"/>
              <a:chExt cx="654775" cy="657750"/>
            </a:xfrm>
          </p:grpSpPr>
          <p:sp>
            <p:nvSpPr>
              <p:cNvPr id="456" name="Google Shape;456;p13"/>
              <p:cNvSpPr/>
              <p:nvPr/>
            </p:nvSpPr>
            <p:spPr>
              <a:xfrm>
                <a:off x="7663400" y="2447013"/>
                <a:ext cx="361575" cy="313125"/>
              </a:xfrm>
              <a:custGeom>
                <a:avLst/>
                <a:gdLst/>
                <a:ahLst/>
                <a:cxnLst/>
                <a:rect l="l" t="t" r="r" b="b"/>
                <a:pathLst>
                  <a:path w="14463" h="12525" extrusionOk="0">
                    <a:moveTo>
                      <a:pt x="3617" y="0"/>
                    </a:moveTo>
                    <a:lnTo>
                      <a:pt x="1" y="6262"/>
                    </a:lnTo>
                    <a:lnTo>
                      <a:pt x="3617" y="12525"/>
                    </a:lnTo>
                    <a:lnTo>
                      <a:pt x="10847" y="12525"/>
                    </a:lnTo>
                    <a:lnTo>
                      <a:pt x="14462" y="6262"/>
                    </a:lnTo>
                    <a:lnTo>
                      <a:pt x="108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7" name="Google Shape;457;p13"/>
              <p:cNvSpPr/>
              <p:nvPr/>
            </p:nvSpPr>
            <p:spPr>
              <a:xfrm>
                <a:off x="7663400" y="2791638"/>
                <a:ext cx="361575" cy="313125"/>
              </a:xfrm>
              <a:custGeom>
                <a:avLst/>
                <a:gdLst/>
                <a:ahLst/>
                <a:cxnLst/>
                <a:rect l="l" t="t" r="r" b="b"/>
                <a:pathLst>
                  <a:path w="14463" h="12525" extrusionOk="0">
                    <a:moveTo>
                      <a:pt x="3617" y="0"/>
                    </a:moveTo>
                    <a:lnTo>
                      <a:pt x="1" y="6262"/>
                    </a:lnTo>
                    <a:lnTo>
                      <a:pt x="3617" y="12525"/>
                    </a:lnTo>
                    <a:lnTo>
                      <a:pt x="10847" y="12525"/>
                    </a:lnTo>
                    <a:lnTo>
                      <a:pt x="14462" y="6262"/>
                    </a:lnTo>
                    <a:lnTo>
                      <a:pt x="108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8" name="Google Shape;458;p13"/>
              <p:cNvSpPr/>
              <p:nvPr/>
            </p:nvSpPr>
            <p:spPr>
              <a:xfrm>
                <a:off x="7956600" y="2619313"/>
                <a:ext cx="361575" cy="313150"/>
              </a:xfrm>
              <a:custGeom>
                <a:avLst/>
                <a:gdLst/>
                <a:ahLst/>
                <a:cxnLst/>
                <a:rect l="l" t="t" r="r" b="b"/>
                <a:pathLst>
                  <a:path w="14463" h="12526" extrusionOk="0">
                    <a:moveTo>
                      <a:pt x="3617" y="0"/>
                    </a:moveTo>
                    <a:lnTo>
                      <a:pt x="1" y="6263"/>
                    </a:lnTo>
                    <a:lnTo>
                      <a:pt x="3617" y="12526"/>
                    </a:lnTo>
                    <a:lnTo>
                      <a:pt x="10848" y="12526"/>
                    </a:lnTo>
                    <a:lnTo>
                      <a:pt x="14463" y="6263"/>
                    </a:lnTo>
                    <a:lnTo>
                      <a:pt x="108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459" name="Google Shape;459;p13"/>
          <p:cNvGrpSpPr/>
          <p:nvPr/>
        </p:nvGrpSpPr>
        <p:grpSpPr>
          <a:xfrm>
            <a:off x="279670" y="142140"/>
            <a:ext cx="8658931" cy="4806398"/>
            <a:chOff x="279670" y="142140"/>
            <a:chExt cx="8658931" cy="4806398"/>
          </a:xfrm>
        </p:grpSpPr>
        <p:sp>
          <p:nvSpPr>
            <p:cNvPr id="460" name="Google Shape;460;p13"/>
            <p:cNvSpPr/>
            <p:nvPr/>
          </p:nvSpPr>
          <p:spPr>
            <a:xfrm flipH="1">
              <a:off x="8691650" y="142140"/>
              <a:ext cx="246951" cy="246951"/>
            </a:xfrm>
            <a:custGeom>
              <a:avLst/>
              <a:gdLst/>
              <a:ahLst/>
              <a:cxnLst/>
              <a:rect l="l" t="t" r="r" b="b"/>
              <a:pathLst>
                <a:path w="16768" h="16768" extrusionOk="0">
                  <a:moveTo>
                    <a:pt x="6510" y="0"/>
                  </a:moveTo>
                  <a:cubicBezTo>
                    <a:pt x="5794" y="0"/>
                    <a:pt x="5212" y="581"/>
                    <a:pt x="5212" y="1299"/>
                  </a:cubicBezTo>
                  <a:lnTo>
                    <a:pt x="5212" y="3914"/>
                  </a:lnTo>
                  <a:cubicBezTo>
                    <a:pt x="5212" y="4630"/>
                    <a:pt x="4631" y="5212"/>
                    <a:pt x="3913" y="5212"/>
                  </a:cubicBezTo>
                  <a:lnTo>
                    <a:pt x="1299" y="5212"/>
                  </a:lnTo>
                  <a:cubicBezTo>
                    <a:pt x="583" y="5212"/>
                    <a:pt x="1" y="5793"/>
                    <a:pt x="1" y="6511"/>
                  </a:cubicBezTo>
                  <a:lnTo>
                    <a:pt x="1" y="10258"/>
                  </a:lnTo>
                  <a:cubicBezTo>
                    <a:pt x="1" y="10975"/>
                    <a:pt x="582" y="11557"/>
                    <a:pt x="1299" y="11557"/>
                  </a:cubicBezTo>
                  <a:lnTo>
                    <a:pt x="3913" y="11557"/>
                  </a:lnTo>
                  <a:cubicBezTo>
                    <a:pt x="4629" y="11557"/>
                    <a:pt x="5212" y="12138"/>
                    <a:pt x="5212" y="12856"/>
                  </a:cubicBezTo>
                  <a:lnTo>
                    <a:pt x="5212" y="15468"/>
                  </a:lnTo>
                  <a:cubicBezTo>
                    <a:pt x="5212" y="16186"/>
                    <a:pt x="5793" y="16767"/>
                    <a:pt x="6510" y="16767"/>
                  </a:cubicBezTo>
                  <a:lnTo>
                    <a:pt x="10258" y="16767"/>
                  </a:lnTo>
                  <a:cubicBezTo>
                    <a:pt x="10975" y="16767"/>
                    <a:pt x="11556" y="16187"/>
                    <a:pt x="11556" y="15468"/>
                  </a:cubicBezTo>
                  <a:lnTo>
                    <a:pt x="11556" y="12855"/>
                  </a:lnTo>
                  <a:cubicBezTo>
                    <a:pt x="11556" y="12138"/>
                    <a:pt x="12137" y="11556"/>
                    <a:pt x="12855" y="11556"/>
                  </a:cubicBezTo>
                  <a:lnTo>
                    <a:pt x="15470" y="11556"/>
                  </a:lnTo>
                  <a:cubicBezTo>
                    <a:pt x="16186" y="11556"/>
                    <a:pt x="16768" y="10975"/>
                    <a:pt x="16768" y="10257"/>
                  </a:cubicBezTo>
                  <a:lnTo>
                    <a:pt x="16768" y="6510"/>
                  </a:lnTo>
                  <a:cubicBezTo>
                    <a:pt x="16768" y="5795"/>
                    <a:pt x="16186" y="5212"/>
                    <a:pt x="15470" y="5212"/>
                  </a:cubicBezTo>
                  <a:lnTo>
                    <a:pt x="12855" y="5212"/>
                  </a:lnTo>
                  <a:cubicBezTo>
                    <a:pt x="12139" y="5212"/>
                    <a:pt x="11556" y="4631"/>
                    <a:pt x="11556" y="3914"/>
                  </a:cubicBezTo>
                  <a:lnTo>
                    <a:pt x="11556" y="1299"/>
                  </a:lnTo>
                  <a:cubicBezTo>
                    <a:pt x="11556" y="582"/>
                    <a:pt x="10976" y="0"/>
                    <a:pt x="102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1" name="Google Shape;461;p13"/>
            <p:cNvSpPr/>
            <p:nvPr/>
          </p:nvSpPr>
          <p:spPr>
            <a:xfrm flipH="1">
              <a:off x="279670" y="4700338"/>
              <a:ext cx="286575" cy="248200"/>
            </a:xfrm>
            <a:custGeom>
              <a:avLst/>
              <a:gdLst/>
              <a:ahLst/>
              <a:cxnLst/>
              <a:rect l="l" t="t" r="r" b="b"/>
              <a:pathLst>
                <a:path w="11463" h="9928" extrusionOk="0">
                  <a:moveTo>
                    <a:pt x="2866" y="0"/>
                  </a:moveTo>
                  <a:lnTo>
                    <a:pt x="0" y="4964"/>
                  </a:lnTo>
                  <a:lnTo>
                    <a:pt x="2866" y="9928"/>
                  </a:lnTo>
                  <a:lnTo>
                    <a:pt x="8596" y="9928"/>
                  </a:lnTo>
                  <a:lnTo>
                    <a:pt x="11462" y="4964"/>
                  </a:lnTo>
                  <a:lnTo>
                    <a:pt x="859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462" name="Shape 462"/>
        <p:cNvGrpSpPr/>
        <p:nvPr/>
      </p:nvGrpSpPr>
      <p:grpSpPr>
        <a:xfrm>
          <a:off x="0" y="0"/>
          <a:ext cx="0" cy="0"/>
          <a:chOff x="0" y="0"/>
          <a:chExt cx="0" cy="0"/>
        </a:xfrm>
      </p:grpSpPr>
      <p:sp>
        <p:nvSpPr>
          <p:cNvPr id="463" name="Google Shape;463;p14"/>
          <p:cNvSpPr txBox="1"/>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464" name="Google Shape;464;p14"/>
          <p:cNvGrpSpPr/>
          <p:nvPr/>
        </p:nvGrpSpPr>
        <p:grpSpPr>
          <a:xfrm>
            <a:off x="349807" y="179360"/>
            <a:ext cx="8017024" cy="4805518"/>
            <a:chOff x="349807" y="179360"/>
            <a:chExt cx="8017024" cy="4805518"/>
          </a:xfrm>
        </p:grpSpPr>
        <p:grpSp>
          <p:nvGrpSpPr>
            <p:cNvPr id="465" name="Google Shape;465;p14"/>
            <p:cNvGrpSpPr/>
            <p:nvPr/>
          </p:nvGrpSpPr>
          <p:grpSpPr>
            <a:xfrm flipH="1">
              <a:off x="349807" y="4799123"/>
              <a:ext cx="838324" cy="185756"/>
              <a:chOff x="4389925" y="459275"/>
              <a:chExt cx="999075" cy="221375"/>
            </a:xfrm>
          </p:grpSpPr>
          <p:sp>
            <p:nvSpPr>
              <p:cNvPr id="466" name="Google Shape;466;p14"/>
              <p:cNvSpPr/>
              <p:nvPr/>
            </p:nvSpPr>
            <p:spPr>
              <a:xfrm>
                <a:off x="4389925" y="459275"/>
                <a:ext cx="70625" cy="70625"/>
              </a:xfrm>
              <a:custGeom>
                <a:avLst/>
                <a:gdLst/>
                <a:ahLst/>
                <a:cxnLst/>
                <a:rect l="l" t="t" r="r" b="b"/>
                <a:pathLst>
                  <a:path w="2825" h="2825" extrusionOk="0">
                    <a:moveTo>
                      <a:pt x="1413" y="0"/>
                    </a:moveTo>
                    <a:cubicBezTo>
                      <a:pt x="631"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7" name="Google Shape;467;p14"/>
              <p:cNvSpPr/>
              <p:nvPr/>
            </p:nvSpPr>
            <p:spPr>
              <a:xfrm>
                <a:off x="4575625" y="459275"/>
                <a:ext cx="70625" cy="70625"/>
              </a:xfrm>
              <a:custGeom>
                <a:avLst/>
                <a:gdLst/>
                <a:ahLst/>
                <a:cxnLst/>
                <a:rect l="l" t="t" r="r" b="b"/>
                <a:pathLst>
                  <a:path w="2825" h="2825" extrusionOk="0">
                    <a:moveTo>
                      <a:pt x="1413" y="0"/>
                    </a:moveTo>
                    <a:cubicBezTo>
                      <a:pt x="632"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8" name="Google Shape;468;p14"/>
              <p:cNvSpPr/>
              <p:nvPr/>
            </p:nvSpPr>
            <p:spPr>
              <a:xfrm>
                <a:off x="4761325" y="459275"/>
                <a:ext cx="70625" cy="70625"/>
              </a:xfrm>
              <a:custGeom>
                <a:avLst/>
                <a:gdLst/>
                <a:ahLst/>
                <a:cxnLst/>
                <a:rect l="l" t="t" r="r" b="b"/>
                <a:pathLst>
                  <a:path w="2825" h="2825" extrusionOk="0">
                    <a:moveTo>
                      <a:pt x="1413" y="0"/>
                    </a:moveTo>
                    <a:cubicBezTo>
                      <a:pt x="632"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9" name="Google Shape;469;p14"/>
              <p:cNvSpPr/>
              <p:nvPr/>
            </p:nvSpPr>
            <p:spPr>
              <a:xfrm>
                <a:off x="4946975" y="459275"/>
                <a:ext cx="70625" cy="70625"/>
              </a:xfrm>
              <a:custGeom>
                <a:avLst/>
                <a:gdLst/>
                <a:ahLst/>
                <a:cxnLst/>
                <a:rect l="l" t="t" r="r" b="b"/>
                <a:pathLst>
                  <a:path w="2825" h="2825" extrusionOk="0">
                    <a:moveTo>
                      <a:pt x="1413" y="0"/>
                    </a:moveTo>
                    <a:cubicBezTo>
                      <a:pt x="633" y="0"/>
                      <a:pt x="1" y="632"/>
                      <a:pt x="1" y="1412"/>
                    </a:cubicBezTo>
                    <a:cubicBezTo>
                      <a:pt x="1" y="2192"/>
                      <a:pt x="634" y="2824"/>
                      <a:pt x="1413" y="2824"/>
                    </a:cubicBezTo>
                    <a:cubicBezTo>
                      <a:pt x="2194"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0" name="Google Shape;470;p14"/>
              <p:cNvSpPr/>
              <p:nvPr/>
            </p:nvSpPr>
            <p:spPr>
              <a:xfrm>
                <a:off x="5132675" y="459275"/>
                <a:ext cx="70625" cy="70625"/>
              </a:xfrm>
              <a:custGeom>
                <a:avLst/>
                <a:gdLst/>
                <a:ahLst/>
                <a:cxnLst/>
                <a:rect l="l" t="t" r="r" b="b"/>
                <a:pathLst>
                  <a:path w="2825" h="2825" extrusionOk="0">
                    <a:moveTo>
                      <a:pt x="1413" y="0"/>
                    </a:moveTo>
                    <a:cubicBezTo>
                      <a:pt x="633" y="0"/>
                      <a:pt x="1" y="632"/>
                      <a:pt x="1" y="1412"/>
                    </a:cubicBezTo>
                    <a:cubicBezTo>
                      <a:pt x="1" y="2192"/>
                      <a:pt x="634" y="2824"/>
                      <a:pt x="1413" y="2824"/>
                    </a:cubicBezTo>
                    <a:cubicBezTo>
                      <a:pt x="2193"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1" name="Google Shape;471;p14"/>
              <p:cNvSpPr/>
              <p:nvPr/>
            </p:nvSpPr>
            <p:spPr>
              <a:xfrm>
                <a:off x="5318375" y="459275"/>
                <a:ext cx="70625" cy="70625"/>
              </a:xfrm>
              <a:custGeom>
                <a:avLst/>
                <a:gdLst/>
                <a:ahLst/>
                <a:cxnLst/>
                <a:rect l="l" t="t" r="r" b="b"/>
                <a:pathLst>
                  <a:path w="2825" h="2825" extrusionOk="0">
                    <a:moveTo>
                      <a:pt x="1413" y="0"/>
                    </a:moveTo>
                    <a:cubicBezTo>
                      <a:pt x="634" y="0"/>
                      <a:pt x="1" y="632"/>
                      <a:pt x="1" y="1412"/>
                    </a:cubicBezTo>
                    <a:cubicBezTo>
                      <a:pt x="1" y="2192"/>
                      <a:pt x="634" y="2824"/>
                      <a:pt x="1413" y="2824"/>
                    </a:cubicBezTo>
                    <a:cubicBezTo>
                      <a:pt x="2193"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2" name="Google Shape;472;p14"/>
              <p:cNvSpPr/>
              <p:nvPr/>
            </p:nvSpPr>
            <p:spPr>
              <a:xfrm>
                <a:off x="4389925" y="610000"/>
                <a:ext cx="70625" cy="70650"/>
              </a:xfrm>
              <a:custGeom>
                <a:avLst/>
                <a:gdLst/>
                <a:ahLst/>
                <a:cxnLst/>
                <a:rect l="l" t="t" r="r" b="b"/>
                <a:pathLst>
                  <a:path w="2825" h="2826" extrusionOk="0">
                    <a:moveTo>
                      <a:pt x="1413" y="1"/>
                    </a:moveTo>
                    <a:cubicBezTo>
                      <a:pt x="631"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3" name="Google Shape;473;p14"/>
              <p:cNvSpPr/>
              <p:nvPr/>
            </p:nvSpPr>
            <p:spPr>
              <a:xfrm>
                <a:off x="4575625" y="610000"/>
                <a:ext cx="70625" cy="70650"/>
              </a:xfrm>
              <a:custGeom>
                <a:avLst/>
                <a:gdLst/>
                <a:ahLst/>
                <a:cxnLst/>
                <a:rect l="l" t="t" r="r" b="b"/>
                <a:pathLst>
                  <a:path w="2825" h="2826" extrusionOk="0">
                    <a:moveTo>
                      <a:pt x="1413" y="1"/>
                    </a:moveTo>
                    <a:cubicBezTo>
                      <a:pt x="632"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4" name="Google Shape;474;p14"/>
              <p:cNvSpPr/>
              <p:nvPr/>
            </p:nvSpPr>
            <p:spPr>
              <a:xfrm>
                <a:off x="4761325" y="610000"/>
                <a:ext cx="70625" cy="70650"/>
              </a:xfrm>
              <a:custGeom>
                <a:avLst/>
                <a:gdLst/>
                <a:ahLst/>
                <a:cxnLst/>
                <a:rect l="l" t="t" r="r" b="b"/>
                <a:pathLst>
                  <a:path w="2825" h="2826" extrusionOk="0">
                    <a:moveTo>
                      <a:pt x="1413" y="1"/>
                    </a:moveTo>
                    <a:cubicBezTo>
                      <a:pt x="632"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5" name="Google Shape;475;p14"/>
              <p:cNvSpPr/>
              <p:nvPr/>
            </p:nvSpPr>
            <p:spPr>
              <a:xfrm>
                <a:off x="4946975" y="610000"/>
                <a:ext cx="70625" cy="70650"/>
              </a:xfrm>
              <a:custGeom>
                <a:avLst/>
                <a:gdLst/>
                <a:ahLst/>
                <a:cxnLst/>
                <a:rect l="l" t="t" r="r" b="b"/>
                <a:pathLst>
                  <a:path w="2825" h="2826" extrusionOk="0">
                    <a:moveTo>
                      <a:pt x="1413" y="1"/>
                    </a:moveTo>
                    <a:cubicBezTo>
                      <a:pt x="633" y="1"/>
                      <a:pt x="1" y="634"/>
                      <a:pt x="1" y="1413"/>
                    </a:cubicBezTo>
                    <a:cubicBezTo>
                      <a:pt x="1" y="2194"/>
                      <a:pt x="634" y="2825"/>
                      <a:pt x="1413" y="2825"/>
                    </a:cubicBezTo>
                    <a:cubicBezTo>
                      <a:pt x="1414" y="2825"/>
                      <a:pt x="1415" y="2825"/>
                      <a:pt x="1417" y="2825"/>
                    </a:cubicBezTo>
                    <a:cubicBezTo>
                      <a:pt x="2196" y="2825"/>
                      <a:pt x="2825" y="2193"/>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6" name="Google Shape;476;p14"/>
              <p:cNvSpPr/>
              <p:nvPr/>
            </p:nvSpPr>
            <p:spPr>
              <a:xfrm>
                <a:off x="5132675" y="610000"/>
                <a:ext cx="70625" cy="70650"/>
              </a:xfrm>
              <a:custGeom>
                <a:avLst/>
                <a:gdLst/>
                <a:ahLst/>
                <a:cxnLst/>
                <a:rect l="l" t="t" r="r" b="b"/>
                <a:pathLst>
                  <a:path w="2825" h="2826" extrusionOk="0">
                    <a:moveTo>
                      <a:pt x="1413" y="1"/>
                    </a:moveTo>
                    <a:cubicBezTo>
                      <a:pt x="633" y="1"/>
                      <a:pt x="1" y="634"/>
                      <a:pt x="1" y="1413"/>
                    </a:cubicBezTo>
                    <a:cubicBezTo>
                      <a:pt x="1" y="2194"/>
                      <a:pt x="634" y="2825"/>
                      <a:pt x="1413" y="2825"/>
                    </a:cubicBezTo>
                    <a:cubicBezTo>
                      <a:pt x="1414" y="2825"/>
                      <a:pt x="1415" y="2825"/>
                      <a:pt x="1417" y="2825"/>
                    </a:cubicBezTo>
                    <a:cubicBezTo>
                      <a:pt x="2195" y="2825"/>
                      <a:pt x="2825" y="2193"/>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7" name="Google Shape;477;p14"/>
              <p:cNvSpPr/>
              <p:nvPr/>
            </p:nvSpPr>
            <p:spPr>
              <a:xfrm>
                <a:off x="5318375" y="610000"/>
                <a:ext cx="70625" cy="70650"/>
              </a:xfrm>
              <a:custGeom>
                <a:avLst/>
                <a:gdLst/>
                <a:ahLst/>
                <a:cxnLst/>
                <a:rect l="l" t="t" r="r" b="b"/>
                <a:pathLst>
                  <a:path w="2825" h="2826" extrusionOk="0">
                    <a:moveTo>
                      <a:pt x="1413" y="1"/>
                    </a:moveTo>
                    <a:cubicBezTo>
                      <a:pt x="634" y="1"/>
                      <a:pt x="1" y="634"/>
                      <a:pt x="1" y="1413"/>
                    </a:cubicBezTo>
                    <a:cubicBezTo>
                      <a:pt x="1" y="2194"/>
                      <a:pt x="634" y="2825"/>
                      <a:pt x="1413" y="2825"/>
                    </a:cubicBezTo>
                    <a:cubicBezTo>
                      <a:pt x="2193" y="2825"/>
                      <a:pt x="2825" y="2194"/>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78" name="Google Shape;478;p14"/>
            <p:cNvGrpSpPr/>
            <p:nvPr/>
          </p:nvGrpSpPr>
          <p:grpSpPr>
            <a:xfrm flipH="1">
              <a:off x="7528507" y="179360"/>
              <a:ext cx="838324" cy="185756"/>
              <a:chOff x="4389925" y="459275"/>
              <a:chExt cx="999075" cy="221375"/>
            </a:xfrm>
          </p:grpSpPr>
          <p:sp>
            <p:nvSpPr>
              <p:cNvPr id="479" name="Google Shape;479;p14"/>
              <p:cNvSpPr/>
              <p:nvPr/>
            </p:nvSpPr>
            <p:spPr>
              <a:xfrm>
                <a:off x="4389925" y="459275"/>
                <a:ext cx="70625" cy="70625"/>
              </a:xfrm>
              <a:custGeom>
                <a:avLst/>
                <a:gdLst/>
                <a:ahLst/>
                <a:cxnLst/>
                <a:rect l="l" t="t" r="r" b="b"/>
                <a:pathLst>
                  <a:path w="2825" h="2825" extrusionOk="0">
                    <a:moveTo>
                      <a:pt x="1413" y="0"/>
                    </a:moveTo>
                    <a:cubicBezTo>
                      <a:pt x="631"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0" name="Google Shape;480;p14"/>
              <p:cNvSpPr/>
              <p:nvPr/>
            </p:nvSpPr>
            <p:spPr>
              <a:xfrm>
                <a:off x="4575625" y="459275"/>
                <a:ext cx="70625" cy="70625"/>
              </a:xfrm>
              <a:custGeom>
                <a:avLst/>
                <a:gdLst/>
                <a:ahLst/>
                <a:cxnLst/>
                <a:rect l="l" t="t" r="r" b="b"/>
                <a:pathLst>
                  <a:path w="2825" h="2825" extrusionOk="0">
                    <a:moveTo>
                      <a:pt x="1413" y="0"/>
                    </a:moveTo>
                    <a:cubicBezTo>
                      <a:pt x="632"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1" name="Google Shape;481;p14"/>
              <p:cNvSpPr/>
              <p:nvPr/>
            </p:nvSpPr>
            <p:spPr>
              <a:xfrm>
                <a:off x="4761325" y="459275"/>
                <a:ext cx="70625" cy="70625"/>
              </a:xfrm>
              <a:custGeom>
                <a:avLst/>
                <a:gdLst/>
                <a:ahLst/>
                <a:cxnLst/>
                <a:rect l="l" t="t" r="r" b="b"/>
                <a:pathLst>
                  <a:path w="2825" h="2825" extrusionOk="0">
                    <a:moveTo>
                      <a:pt x="1413" y="0"/>
                    </a:moveTo>
                    <a:cubicBezTo>
                      <a:pt x="632"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2" name="Google Shape;482;p14"/>
              <p:cNvSpPr/>
              <p:nvPr/>
            </p:nvSpPr>
            <p:spPr>
              <a:xfrm>
                <a:off x="4946975" y="459275"/>
                <a:ext cx="70625" cy="70625"/>
              </a:xfrm>
              <a:custGeom>
                <a:avLst/>
                <a:gdLst/>
                <a:ahLst/>
                <a:cxnLst/>
                <a:rect l="l" t="t" r="r" b="b"/>
                <a:pathLst>
                  <a:path w="2825" h="2825" extrusionOk="0">
                    <a:moveTo>
                      <a:pt x="1413" y="0"/>
                    </a:moveTo>
                    <a:cubicBezTo>
                      <a:pt x="633" y="0"/>
                      <a:pt x="1" y="632"/>
                      <a:pt x="1" y="1412"/>
                    </a:cubicBezTo>
                    <a:cubicBezTo>
                      <a:pt x="1" y="2192"/>
                      <a:pt x="634" y="2824"/>
                      <a:pt x="1413" y="2824"/>
                    </a:cubicBezTo>
                    <a:cubicBezTo>
                      <a:pt x="2194"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3" name="Google Shape;483;p14"/>
              <p:cNvSpPr/>
              <p:nvPr/>
            </p:nvSpPr>
            <p:spPr>
              <a:xfrm>
                <a:off x="5132675" y="459275"/>
                <a:ext cx="70625" cy="70625"/>
              </a:xfrm>
              <a:custGeom>
                <a:avLst/>
                <a:gdLst/>
                <a:ahLst/>
                <a:cxnLst/>
                <a:rect l="l" t="t" r="r" b="b"/>
                <a:pathLst>
                  <a:path w="2825" h="2825" extrusionOk="0">
                    <a:moveTo>
                      <a:pt x="1413" y="0"/>
                    </a:moveTo>
                    <a:cubicBezTo>
                      <a:pt x="633" y="0"/>
                      <a:pt x="1" y="632"/>
                      <a:pt x="1" y="1412"/>
                    </a:cubicBezTo>
                    <a:cubicBezTo>
                      <a:pt x="1" y="2192"/>
                      <a:pt x="634" y="2824"/>
                      <a:pt x="1413" y="2824"/>
                    </a:cubicBezTo>
                    <a:cubicBezTo>
                      <a:pt x="2193"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4" name="Google Shape;484;p14"/>
              <p:cNvSpPr/>
              <p:nvPr/>
            </p:nvSpPr>
            <p:spPr>
              <a:xfrm>
                <a:off x="5318375" y="459275"/>
                <a:ext cx="70625" cy="70625"/>
              </a:xfrm>
              <a:custGeom>
                <a:avLst/>
                <a:gdLst/>
                <a:ahLst/>
                <a:cxnLst/>
                <a:rect l="l" t="t" r="r" b="b"/>
                <a:pathLst>
                  <a:path w="2825" h="2825" extrusionOk="0">
                    <a:moveTo>
                      <a:pt x="1413" y="0"/>
                    </a:moveTo>
                    <a:cubicBezTo>
                      <a:pt x="634" y="0"/>
                      <a:pt x="1" y="632"/>
                      <a:pt x="1" y="1412"/>
                    </a:cubicBezTo>
                    <a:cubicBezTo>
                      <a:pt x="1" y="2192"/>
                      <a:pt x="634" y="2824"/>
                      <a:pt x="1413" y="2824"/>
                    </a:cubicBezTo>
                    <a:cubicBezTo>
                      <a:pt x="2193"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5" name="Google Shape;485;p14"/>
              <p:cNvSpPr/>
              <p:nvPr/>
            </p:nvSpPr>
            <p:spPr>
              <a:xfrm>
                <a:off x="4389925" y="610000"/>
                <a:ext cx="70625" cy="70650"/>
              </a:xfrm>
              <a:custGeom>
                <a:avLst/>
                <a:gdLst/>
                <a:ahLst/>
                <a:cxnLst/>
                <a:rect l="l" t="t" r="r" b="b"/>
                <a:pathLst>
                  <a:path w="2825" h="2826" extrusionOk="0">
                    <a:moveTo>
                      <a:pt x="1413" y="1"/>
                    </a:moveTo>
                    <a:cubicBezTo>
                      <a:pt x="631"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6" name="Google Shape;486;p14"/>
              <p:cNvSpPr/>
              <p:nvPr/>
            </p:nvSpPr>
            <p:spPr>
              <a:xfrm>
                <a:off x="4575625" y="610000"/>
                <a:ext cx="70625" cy="70650"/>
              </a:xfrm>
              <a:custGeom>
                <a:avLst/>
                <a:gdLst/>
                <a:ahLst/>
                <a:cxnLst/>
                <a:rect l="l" t="t" r="r" b="b"/>
                <a:pathLst>
                  <a:path w="2825" h="2826" extrusionOk="0">
                    <a:moveTo>
                      <a:pt x="1413" y="1"/>
                    </a:moveTo>
                    <a:cubicBezTo>
                      <a:pt x="632"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7" name="Google Shape;487;p14"/>
              <p:cNvSpPr/>
              <p:nvPr/>
            </p:nvSpPr>
            <p:spPr>
              <a:xfrm>
                <a:off x="4761325" y="610000"/>
                <a:ext cx="70625" cy="70650"/>
              </a:xfrm>
              <a:custGeom>
                <a:avLst/>
                <a:gdLst/>
                <a:ahLst/>
                <a:cxnLst/>
                <a:rect l="l" t="t" r="r" b="b"/>
                <a:pathLst>
                  <a:path w="2825" h="2826" extrusionOk="0">
                    <a:moveTo>
                      <a:pt x="1413" y="1"/>
                    </a:moveTo>
                    <a:cubicBezTo>
                      <a:pt x="632"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8" name="Google Shape;488;p14"/>
              <p:cNvSpPr/>
              <p:nvPr/>
            </p:nvSpPr>
            <p:spPr>
              <a:xfrm>
                <a:off x="4946975" y="610000"/>
                <a:ext cx="70625" cy="70650"/>
              </a:xfrm>
              <a:custGeom>
                <a:avLst/>
                <a:gdLst/>
                <a:ahLst/>
                <a:cxnLst/>
                <a:rect l="l" t="t" r="r" b="b"/>
                <a:pathLst>
                  <a:path w="2825" h="2826" extrusionOk="0">
                    <a:moveTo>
                      <a:pt x="1413" y="1"/>
                    </a:moveTo>
                    <a:cubicBezTo>
                      <a:pt x="633" y="1"/>
                      <a:pt x="1" y="634"/>
                      <a:pt x="1" y="1413"/>
                    </a:cubicBezTo>
                    <a:cubicBezTo>
                      <a:pt x="1" y="2194"/>
                      <a:pt x="634" y="2825"/>
                      <a:pt x="1413" y="2825"/>
                    </a:cubicBezTo>
                    <a:cubicBezTo>
                      <a:pt x="1414" y="2825"/>
                      <a:pt x="1415" y="2825"/>
                      <a:pt x="1417" y="2825"/>
                    </a:cubicBezTo>
                    <a:cubicBezTo>
                      <a:pt x="2196" y="2825"/>
                      <a:pt x="2825" y="2193"/>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9" name="Google Shape;489;p14"/>
              <p:cNvSpPr/>
              <p:nvPr/>
            </p:nvSpPr>
            <p:spPr>
              <a:xfrm>
                <a:off x="5132675" y="610000"/>
                <a:ext cx="70625" cy="70650"/>
              </a:xfrm>
              <a:custGeom>
                <a:avLst/>
                <a:gdLst/>
                <a:ahLst/>
                <a:cxnLst/>
                <a:rect l="l" t="t" r="r" b="b"/>
                <a:pathLst>
                  <a:path w="2825" h="2826" extrusionOk="0">
                    <a:moveTo>
                      <a:pt x="1413" y="1"/>
                    </a:moveTo>
                    <a:cubicBezTo>
                      <a:pt x="633" y="1"/>
                      <a:pt x="1" y="634"/>
                      <a:pt x="1" y="1413"/>
                    </a:cubicBezTo>
                    <a:cubicBezTo>
                      <a:pt x="1" y="2194"/>
                      <a:pt x="634" y="2825"/>
                      <a:pt x="1413" y="2825"/>
                    </a:cubicBezTo>
                    <a:cubicBezTo>
                      <a:pt x="1414" y="2825"/>
                      <a:pt x="1415" y="2825"/>
                      <a:pt x="1417" y="2825"/>
                    </a:cubicBezTo>
                    <a:cubicBezTo>
                      <a:pt x="2195" y="2825"/>
                      <a:pt x="2825" y="2193"/>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0" name="Google Shape;490;p14"/>
              <p:cNvSpPr/>
              <p:nvPr/>
            </p:nvSpPr>
            <p:spPr>
              <a:xfrm>
                <a:off x="5318375" y="610000"/>
                <a:ext cx="70625" cy="70650"/>
              </a:xfrm>
              <a:custGeom>
                <a:avLst/>
                <a:gdLst/>
                <a:ahLst/>
                <a:cxnLst/>
                <a:rect l="l" t="t" r="r" b="b"/>
                <a:pathLst>
                  <a:path w="2825" h="2826" extrusionOk="0">
                    <a:moveTo>
                      <a:pt x="1413" y="1"/>
                    </a:moveTo>
                    <a:cubicBezTo>
                      <a:pt x="634" y="1"/>
                      <a:pt x="1" y="634"/>
                      <a:pt x="1" y="1413"/>
                    </a:cubicBezTo>
                    <a:cubicBezTo>
                      <a:pt x="1" y="2194"/>
                      <a:pt x="634" y="2825"/>
                      <a:pt x="1413" y="2825"/>
                    </a:cubicBezTo>
                    <a:cubicBezTo>
                      <a:pt x="2193" y="2825"/>
                      <a:pt x="2825" y="2194"/>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491" name="Google Shape;491;p14"/>
          <p:cNvGrpSpPr/>
          <p:nvPr/>
        </p:nvGrpSpPr>
        <p:grpSpPr>
          <a:xfrm>
            <a:off x="135158" y="1263775"/>
            <a:ext cx="8542543" cy="3751703"/>
            <a:chOff x="135158" y="1263775"/>
            <a:chExt cx="8542543" cy="3751703"/>
          </a:xfrm>
        </p:grpSpPr>
        <p:sp>
          <p:nvSpPr>
            <p:cNvPr id="492" name="Google Shape;492;p14"/>
            <p:cNvSpPr/>
            <p:nvPr/>
          </p:nvSpPr>
          <p:spPr>
            <a:xfrm flipH="1">
              <a:off x="135158" y="1263775"/>
              <a:ext cx="286575" cy="248200"/>
            </a:xfrm>
            <a:custGeom>
              <a:avLst/>
              <a:gdLst/>
              <a:ahLst/>
              <a:cxnLst/>
              <a:rect l="l" t="t" r="r" b="b"/>
              <a:pathLst>
                <a:path w="11463" h="9928" extrusionOk="0">
                  <a:moveTo>
                    <a:pt x="2866" y="0"/>
                  </a:moveTo>
                  <a:lnTo>
                    <a:pt x="0" y="4964"/>
                  </a:lnTo>
                  <a:lnTo>
                    <a:pt x="2866" y="9928"/>
                  </a:lnTo>
                  <a:lnTo>
                    <a:pt x="8596" y="9928"/>
                  </a:lnTo>
                  <a:lnTo>
                    <a:pt x="11462" y="4964"/>
                  </a:lnTo>
                  <a:lnTo>
                    <a:pt x="859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3" name="Google Shape;493;p14"/>
            <p:cNvSpPr/>
            <p:nvPr/>
          </p:nvSpPr>
          <p:spPr>
            <a:xfrm flipH="1">
              <a:off x="8430750" y="4768527"/>
              <a:ext cx="246951" cy="246951"/>
            </a:xfrm>
            <a:custGeom>
              <a:avLst/>
              <a:gdLst/>
              <a:ahLst/>
              <a:cxnLst/>
              <a:rect l="l" t="t" r="r" b="b"/>
              <a:pathLst>
                <a:path w="16768" h="16768" extrusionOk="0">
                  <a:moveTo>
                    <a:pt x="6510" y="0"/>
                  </a:moveTo>
                  <a:cubicBezTo>
                    <a:pt x="5794" y="0"/>
                    <a:pt x="5212" y="581"/>
                    <a:pt x="5212" y="1299"/>
                  </a:cubicBezTo>
                  <a:lnTo>
                    <a:pt x="5212" y="3914"/>
                  </a:lnTo>
                  <a:cubicBezTo>
                    <a:pt x="5212" y="4630"/>
                    <a:pt x="4631" y="5212"/>
                    <a:pt x="3913" y="5212"/>
                  </a:cubicBezTo>
                  <a:lnTo>
                    <a:pt x="1299" y="5212"/>
                  </a:lnTo>
                  <a:cubicBezTo>
                    <a:pt x="583" y="5212"/>
                    <a:pt x="1" y="5793"/>
                    <a:pt x="1" y="6511"/>
                  </a:cubicBezTo>
                  <a:lnTo>
                    <a:pt x="1" y="10258"/>
                  </a:lnTo>
                  <a:cubicBezTo>
                    <a:pt x="1" y="10975"/>
                    <a:pt x="582" y="11557"/>
                    <a:pt x="1299" y="11557"/>
                  </a:cubicBezTo>
                  <a:lnTo>
                    <a:pt x="3913" y="11557"/>
                  </a:lnTo>
                  <a:cubicBezTo>
                    <a:pt x="4629" y="11557"/>
                    <a:pt x="5212" y="12138"/>
                    <a:pt x="5212" y="12856"/>
                  </a:cubicBezTo>
                  <a:lnTo>
                    <a:pt x="5212" y="15468"/>
                  </a:lnTo>
                  <a:cubicBezTo>
                    <a:pt x="5212" y="16186"/>
                    <a:pt x="5793" y="16767"/>
                    <a:pt x="6510" y="16767"/>
                  </a:cubicBezTo>
                  <a:lnTo>
                    <a:pt x="10258" y="16767"/>
                  </a:lnTo>
                  <a:cubicBezTo>
                    <a:pt x="10975" y="16767"/>
                    <a:pt x="11556" y="16187"/>
                    <a:pt x="11556" y="15468"/>
                  </a:cubicBezTo>
                  <a:lnTo>
                    <a:pt x="11556" y="12855"/>
                  </a:lnTo>
                  <a:cubicBezTo>
                    <a:pt x="11556" y="12138"/>
                    <a:pt x="12137" y="11556"/>
                    <a:pt x="12855" y="11556"/>
                  </a:cubicBezTo>
                  <a:lnTo>
                    <a:pt x="15470" y="11556"/>
                  </a:lnTo>
                  <a:cubicBezTo>
                    <a:pt x="16186" y="11556"/>
                    <a:pt x="16768" y="10975"/>
                    <a:pt x="16768" y="10257"/>
                  </a:cubicBezTo>
                  <a:lnTo>
                    <a:pt x="16768" y="6510"/>
                  </a:lnTo>
                  <a:cubicBezTo>
                    <a:pt x="16768" y="5795"/>
                    <a:pt x="16186" y="5212"/>
                    <a:pt x="15470" y="5212"/>
                  </a:cubicBezTo>
                  <a:lnTo>
                    <a:pt x="12855" y="5212"/>
                  </a:lnTo>
                  <a:cubicBezTo>
                    <a:pt x="12139" y="5212"/>
                    <a:pt x="11556" y="4631"/>
                    <a:pt x="11556" y="3914"/>
                  </a:cubicBezTo>
                  <a:lnTo>
                    <a:pt x="11556" y="1299"/>
                  </a:lnTo>
                  <a:cubicBezTo>
                    <a:pt x="11556" y="582"/>
                    <a:pt x="10976" y="0"/>
                    <a:pt x="102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94" name="Google Shape;494;p14"/>
          <p:cNvGrpSpPr/>
          <p:nvPr/>
        </p:nvGrpSpPr>
        <p:grpSpPr>
          <a:xfrm>
            <a:off x="-341717" y="210625"/>
            <a:ext cx="10226992" cy="4284738"/>
            <a:chOff x="-341717" y="210625"/>
            <a:chExt cx="10226992" cy="4284738"/>
          </a:xfrm>
        </p:grpSpPr>
        <p:grpSp>
          <p:nvGrpSpPr>
            <p:cNvPr id="495" name="Google Shape;495;p14"/>
            <p:cNvGrpSpPr/>
            <p:nvPr/>
          </p:nvGrpSpPr>
          <p:grpSpPr>
            <a:xfrm>
              <a:off x="8787483" y="3837613"/>
              <a:ext cx="654775" cy="657750"/>
              <a:chOff x="7663400" y="2447013"/>
              <a:chExt cx="654775" cy="657750"/>
            </a:xfrm>
          </p:grpSpPr>
          <p:sp>
            <p:nvSpPr>
              <p:cNvPr id="496" name="Google Shape;496;p14"/>
              <p:cNvSpPr/>
              <p:nvPr/>
            </p:nvSpPr>
            <p:spPr>
              <a:xfrm>
                <a:off x="7663400" y="2447013"/>
                <a:ext cx="361575" cy="313125"/>
              </a:xfrm>
              <a:custGeom>
                <a:avLst/>
                <a:gdLst/>
                <a:ahLst/>
                <a:cxnLst/>
                <a:rect l="l" t="t" r="r" b="b"/>
                <a:pathLst>
                  <a:path w="14463" h="12525" extrusionOk="0">
                    <a:moveTo>
                      <a:pt x="3617" y="0"/>
                    </a:moveTo>
                    <a:lnTo>
                      <a:pt x="1" y="6262"/>
                    </a:lnTo>
                    <a:lnTo>
                      <a:pt x="3617" y="12525"/>
                    </a:lnTo>
                    <a:lnTo>
                      <a:pt x="10847" y="12525"/>
                    </a:lnTo>
                    <a:lnTo>
                      <a:pt x="14462" y="6262"/>
                    </a:lnTo>
                    <a:lnTo>
                      <a:pt x="108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7" name="Google Shape;497;p14"/>
              <p:cNvSpPr/>
              <p:nvPr/>
            </p:nvSpPr>
            <p:spPr>
              <a:xfrm>
                <a:off x="7663400" y="2791638"/>
                <a:ext cx="361575" cy="313125"/>
              </a:xfrm>
              <a:custGeom>
                <a:avLst/>
                <a:gdLst/>
                <a:ahLst/>
                <a:cxnLst/>
                <a:rect l="l" t="t" r="r" b="b"/>
                <a:pathLst>
                  <a:path w="14463" h="12525" extrusionOk="0">
                    <a:moveTo>
                      <a:pt x="3617" y="0"/>
                    </a:moveTo>
                    <a:lnTo>
                      <a:pt x="1" y="6262"/>
                    </a:lnTo>
                    <a:lnTo>
                      <a:pt x="3617" y="12525"/>
                    </a:lnTo>
                    <a:lnTo>
                      <a:pt x="10847" y="12525"/>
                    </a:lnTo>
                    <a:lnTo>
                      <a:pt x="14462" y="6262"/>
                    </a:lnTo>
                    <a:lnTo>
                      <a:pt x="108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8" name="Google Shape;498;p14"/>
              <p:cNvSpPr/>
              <p:nvPr/>
            </p:nvSpPr>
            <p:spPr>
              <a:xfrm>
                <a:off x="7956600" y="2619313"/>
                <a:ext cx="361575" cy="313150"/>
              </a:xfrm>
              <a:custGeom>
                <a:avLst/>
                <a:gdLst/>
                <a:ahLst/>
                <a:cxnLst/>
                <a:rect l="l" t="t" r="r" b="b"/>
                <a:pathLst>
                  <a:path w="14463" h="12526" extrusionOk="0">
                    <a:moveTo>
                      <a:pt x="3617" y="0"/>
                    </a:moveTo>
                    <a:lnTo>
                      <a:pt x="1" y="6263"/>
                    </a:lnTo>
                    <a:lnTo>
                      <a:pt x="3617" y="12526"/>
                    </a:lnTo>
                    <a:lnTo>
                      <a:pt x="10848" y="12526"/>
                    </a:lnTo>
                    <a:lnTo>
                      <a:pt x="14463" y="6263"/>
                    </a:lnTo>
                    <a:lnTo>
                      <a:pt x="108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99" name="Google Shape;499;p14"/>
            <p:cNvGrpSpPr/>
            <p:nvPr/>
          </p:nvGrpSpPr>
          <p:grpSpPr>
            <a:xfrm flipH="1">
              <a:off x="-341717" y="210625"/>
              <a:ext cx="949825" cy="657750"/>
              <a:chOff x="7368350" y="1061350"/>
              <a:chExt cx="949825" cy="657750"/>
            </a:xfrm>
          </p:grpSpPr>
          <p:sp>
            <p:nvSpPr>
              <p:cNvPr id="500" name="Google Shape;500;p14"/>
              <p:cNvSpPr/>
              <p:nvPr/>
            </p:nvSpPr>
            <p:spPr>
              <a:xfrm>
                <a:off x="7368350" y="1233675"/>
                <a:ext cx="361575" cy="313125"/>
              </a:xfrm>
              <a:custGeom>
                <a:avLst/>
                <a:gdLst/>
                <a:ahLst/>
                <a:cxnLst/>
                <a:rect l="l" t="t" r="r" b="b"/>
                <a:pathLst>
                  <a:path w="14463" h="12525" extrusionOk="0">
                    <a:moveTo>
                      <a:pt x="3617" y="0"/>
                    </a:moveTo>
                    <a:lnTo>
                      <a:pt x="1" y="6262"/>
                    </a:lnTo>
                    <a:lnTo>
                      <a:pt x="3617" y="12524"/>
                    </a:lnTo>
                    <a:lnTo>
                      <a:pt x="10848" y="12524"/>
                    </a:lnTo>
                    <a:lnTo>
                      <a:pt x="14463" y="6262"/>
                    </a:lnTo>
                    <a:lnTo>
                      <a:pt x="108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1" name="Google Shape;501;p14"/>
              <p:cNvSpPr/>
              <p:nvPr/>
            </p:nvSpPr>
            <p:spPr>
              <a:xfrm>
                <a:off x="7663400" y="1061350"/>
                <a:ext cx="361575" cy="313150"/>
              </a:xfrm>
              <a:custGeom>
                <a:avLst/>
                <a:gdLst/>
                <a:ahLst/>
                <a:cxnLst/>
                <a:rect l="l" t="t" r="r" b="b"/>
                <a:pathLst>
                  <a:path w="14463" h="12526" extrusionOk="0">
                    <a:moveTo>
                      <a:pt x="3616" y="0"/>
                    </a:moveTo>
                    <a:lnTo>
                      <a:pt x="1" y="6263"/>
                    </a:lnTo>
                    <a:lnTo>
                      <a:pt x="3616" y="12525"/>
                    </a:lnTo>
                    <a:lnTo>
                      <a:pt x="10846" y="12525"/>
                    </a:lnTo>
                    <a:lnTo>
                      <a:pt x="14462" y="6263"/>
                    </a:lnTo>
                    <a:lnTo>
                      <a:pt x="108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2" name="Google Shape;502;p14"/>
              <p:cNvSpPr/>
              <p:nvPr/>
            </p:nvSpPr>
            <p:spPr>
              <a:xfrm>
                <a:off x="7663400" y="1405950"/>
                <a:ext cx="361575" cy="313150"/>
              </a:xfrm>
              <a:custGeom>
                <a:avLst/>
                <a:gdLst/>
                <a:ahLst/>
                <a:cxnLst/>
                <a:rect l="l" t="t" r="r" b="b"/>
                <a:pathLst>
                  <a:path w="14463" h="12526" extrusionOk="0">
                    <a:moveTo>
                      <a:pt x="3616" y="0"/>
                    </a:moveTo>
                    <a:lnTo>
                      <a:pt x="1" y="6262"/>
                    </a:lnTo>
                    <a:lnTo>
                      <a:pt x="3616" y="12526"/>
                    </a:lnTo>
                    <a:lnTo>
                      <a:pt x="10846" y="12526"/>
                    </a:lnTo>
                    <a:lnTo>
                      <a:pt x="14462" y="6262"/>
                    </a:lnTo>
                    <a:lnTo>
                      <a:pt x="108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3" name="Google Shape;503;p14"/>
              <p:cNvSpPr/>
              <p:nvPr/>
            </p:nvSpPr>
            <p:spPr>
              <a:xfrm>
                <a:off x="7956575" y="1233675"/>
                <a:ext cx="361600" cy="313125"/>
              </a:xfrm>
              <a:custGeom>
                <a:avLst/>
                <a:gdLst/>
                <a:ahLst/>
                <a:cxnLst/>
                <a:rect l="l" t="t" r="r" b="b"/>
                <a:pathLst>
                  <a:path w="14464" h="12525" extrusionOk="0">
                    <a:moveTo>
                      <a:pt x="3616" y="0"/>
                    </a:moveTo>
                    <a:lnTo>
                      <a:pt x="1" y="6262"/>
                    </a:lnTo>
                    <a:lnTo>
                      <a:pt x="3616" y="12524"/>
                    </a:lnTo>
                    <a:lnTo>
                      <a:pt x="10848" y="12524"/>
                    </a:lnTo>
                    <a:lnTo>
                      <a:pt x="14464" y="6262"/>
                    </a:lnTo>
                    <a:lnTo>
                      <a:pt x="108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04" name="Google Shape;504;p14"/>
            <p:cNvGrpSpPr/>
            <p:nvPr/>
          </p:nvGrpSpPr>
          <p:grpSpPr>
            <a:xfrm>
              <a:off x="8641400" y="230459"/>
              <a:ext cx="1243875" cy="1001841"/>
              <a:chOff x="6198500" y="1668659"/>
              <a:chExt cx="1243875" cy="1001841"/>
            </a:xfrm>
          </p:grpSpPr>
          <p:sp>
            <p:nvSpPr>
              <p:cNvPr id="505" name="Google Shape;505;p14"/>
              <p:cNvSpPr/>
              <p:nvPr/>
            </p:nvSpPr>
            <p:spPr>
              <a:xfrm>
                <a:off x="6493125" y="2011125"/>
                <a:ext cx="361575" cy="313150"/>
              </a:xfrm>
              <a:custGeom>
                <a:avLst/>
                <a:gdLst/>
                <a:ahLst/>
                <a:cxnLst/>
                <a:rect l="l" t="t" r="r" b="b"/>
                <a:pathLst>
                  <a:path w="14463" h="12526" extrusionOk="0">
                    <a:moveTo>
                      <a:pt x="3616" y="0"/>
                    </a:moveTo>
                    <a:lnTo>
                      <a:pt x="1" y="6264"/>
                    </a:lnTo>
                    <a:lnTo>
                      <a:pt x="3616" y="12526"/>
                    </a:lnTo>
                    <a:lnTo>
                      <a:pt x="10847" y="12526"/>
                    </a:lnTo>
                    <a:lnTo>
                      <a:pt x="14463" y="6264"/>
                    </a:lnTo>
                    <a:lnTo>
                      <a:pt x="108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6" name="Google Shape;506;p14"/>
              <p:cNvSpPr/>
              <p:nvPr/>
            </p:nvSpPr>
            <p:spPr>
              <a:xfrm>
                <a:off x="6198500" y="1840450"/>
                <a:ext cx="361575" cy="313150"/>
              </a:xfrm>
              <a:custGeom>
                <a:avLst/>
                <a:gdLst/>
                <a:ahLst/>
                <a:cxnLst/>
                <a:rect l="l" t="t" r="r" b="b"/>
                <a:pathLst>
                  <a:path w="14463" h="12526" extrusionOk="0">
                    <a:moveTo>
                      <a:pt x="3617" y="0"/>
                    </a:moveTo>
                    <a:lnTo>
                      <a:pt x="1" y="6262"/>
                    </a:lnTo>
                    <a:lnTo>
                      <a:pt x="3617" y="12526"/>
                    </a:lnTo>
                    <a:lnTo>
                      <a:pt x="10848" y="12526"/>
                    </a:lnTo>
                    <a:lnTo>
                      <a:pt x="14463" y="6262"/>
                    </a:lnTo>
                    <a:lnTo>
                      <a:pt x="108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7" name="Google Shape;507;p14"/>
              <p:cNvSpPr/>
              <p:nvPr/>
            </p:nvSpPr>
            <p:spPr>
              <a:xfrm>
                <a:off x="6493125" y="2357350"/>
                <a:ext cx="361575" cy="313150"/>
              </a:xfrm>
              <a:custGeom>
                <a:avLst/>
                <a:gdLst/>
                <a:ahLst/>
                <a:cxnLst/>
                <a:rect l="l" t="t" r="r" b="b"/>
                <a:pathLst>
                  <a:path w="14463" h="12526" extrusionOk="0">
                    <a:moveTo>
                      <a:pt x="3616" y="0"/>
                    </a:moveTo>
                    <a:lnTo>
                      <a:pt x="1" y="6264"/>
                    </a:lnTo>
                    <a:lnTo>
                      <a:pt x="3616" y="12526"/>
                    </a:lnTo>
                    <a:lnTo>
                      <a:pt x="10847" y="12526"/>
                    </a:lnTo>
                    <a:lnTo>
                      <a:pt x="14463" y="6264"/>
                    </a:lnTo>
                    <a:lnTo>
                      <a:pt x="108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8" name="Google Shape;508;p14"/>
              <p:cNvSpPr/>
              <p:nvPr/>
            </p:nvSpPr>
            <p:spPr>
              <a:xfrm>
                <a:off x="6786275" y="1840450"/>
                <a:ext cx="361625" cy="313150"/>
              </a:xfrm>
              <a:custGeom>
                <a:avLst/>
                <a:gdLst/>
                <a:ahLst/>
                <a:cxnLst/>
                <a:rect l="l" t="t" r="r" b="b"/>
                <a:pathLst>
                  <a:path w="14465" h="12526" extrusionOk="0">
                    <a:moveTo>
                      <a:pt x="3617" y="0"/>
                    </a:moveTo>
                    <a:lnTo>
                      <a:pt x="1" y="6262"/>
                    </a:lnTo>
                    <a:lnTo>
                      <a:pt x="3617" y="12526"/>
                    </a:lnTo>
                    <a:lnTo>
                      <a:pt x="10849" y="12526"/>
                    </a:lnTo>
                    <a:lnTo>
                      <a:pt x="14465" y="6262"/>
                    </a:lnTo>
                    <a:lnTo>
                      <a:pt x="108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9" name="Google Shape;509;p14"/>
              <p:cNvSpPr/>
              <p:nvPr/>
            </p:nvSpPr>
            <p:spPr>
              <a:xfrm>
                <a:off x="6786275" y="2185050"/>
                <a:ext cx="361625" cy="313125"/>
              </a:xfrm>
              <a:custGeom>
                <a:avLst/>
                <a:gdLst/>
                <a:ahLst/>
                <a:cxnLst/>
                <a:rect l="l" t="t" r="r" b="b"/>
                <a:pathLst>
                  <a:path w="14465" h="12525" extrusionOk="0">
                    <a:moveTo>
                      <a:pt x="3617" y="0"/>
                    </a:moveTo>
                    <a:lnTo>
                      <a:pt x="1" y="6263"/>
                    </a:lnTo>
                    <a:lnTo>
                      <a:pt x="3617" y="12525"/>
                    </a:lnTo>
                    <a:lnTo>
                      <a:pt x="10849" y="12525"/>
                    </a:lnTo>
                    <a:lnTo>
                      <a:pt x="14465" y="6263"/>
                    </a:lnTo>
                    <a:lnTo>
                      <a:pt x="108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0" name="Google Shape;510;p14"/>
              <p:cNvSpPr/>
              <p:nvPr/>
            </p:nvSpPr>
            <p:spPr>
              <a:xfrm>
                <a:off x="7080800" y="1668659"/>
                <a:ext cx="361575" cy="313150"/>
              </a:xfrm>
              <a:custGeom>
                <a:avLst/>
                <a:gdLst/>
                <a:ahLst/>
                <a:cxnLst/>
                <a:rect l="l" t="t" r="r" b="b"/>
                <a:pathLst>
                  <a:path w="14463" h="12526" extrusionOk="0">
                    <a:moveTo>
                      <a:pt x="3617" y="0"/>
                    </a:moveTo>
                    <a:lnTo>
                      <a:pt x="1" y="6262"/>
                    </a:lnTo>
                    <a:lnTo>
                      <a:pt x="3617" y="12526"/>
                    </a:lnTo>
                    <a:lnTo>
                      <a:pt x="10848" y="12526"/>
                    </a:lnTo>
                    <a:lnTo>
                      <a:pt x="14463" y="6262"/>
                    </a:lnTo>
                    <a:lnTo>
                      <a:pt x="108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2">
  <p:cSld name="TITLE_ONLY_2">
    <p:spTree>
      <p:nvGrpSpPr>
        <p:cNvPr id="511" name="Shape 511"/>
        <p:cNvGrpSpPr/>
        <p:nvPr/>
      </p:nvGrpSpPr>
      <p:grpSpPr>
        <a:xfrm>
          <a:off x="0" y="0"/>
          <a:ext cx="0" cy="0"/>
          <a:chOff x="0" y="0"/>
          <a:chExt cx="0" cy="0"/>
        </a:xfrm>
      </p:grpSpPr>
      <p:sp>
        <p:nvSpPr>
          <p:cNvPr id="512" name="Google Shape;512;p15"/>
          <p:cNvSpPr txBox="1"/>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513" name="Google Shape;513;p15"/>
          <p:cNvGrpSpPr/>
          <p:nvPr/>
        </p:nvGrpSpPr>
        <p:grpSpPr>
          <a:xfrm>
            <a:off x="279670" y="142140"/>
            <a:ext cx="8658931" cy="4806398"/>
            <a:chOff x="279670" y="142140"/>
            <a:chExt cx="8658931" cy="4806398"/>
          </a:xfrm>
        </p:grpSpPr>
        <p:sp>
          <p:nvSpPr>
            <p:cNvPr id="514" name="Google Shape;514;p15"/>
            <p:cNvSpPr/>
            <p:nvPr/>
          </p:nvSpPr>
          <p:spPr>
            <a:xfrm flipH="1">
              <a:off x="8691650" y="142140"/>
              <a:ext cx="246951" cy="246951"/>
            </a:xfrm>
            <a:custGeom>
              <a:avLst/>
              <a:gdLst/>
              <a:ahLst/>
              <a:cxnLst/>
              <a:rect l="l" t="t" r="r" b="b"/>
              <a:pathLst>
                <a:path w="16768" h="16768" extrusionOk="0">
                  <a:moveTo>
                    <a:pt x="6510" y="0"/>
                  </a:moveTo>
                  <a:cubicBezTo>
                    <a:pt x="5794" y="0"/>
                    <a:pt x="5212" y="581"/>
                    <a:pt x="5212" y="1299"/>
                  </a:cubicBezTo>
                  <a:lnTo>
                    <a:pt x="5212" y="3914"/>
                  </a:lnTo>
                  <a:cubicBezTo>
                    <a:pt x="5212" y="4630"/>
                    <a:pt x="4631" y="5212"/>
                    <a:pt x="3913" y="5212"/>
                  </a:cubicBezTo>
                  <a:lnTo>
                    <a:pt x="1299" y="5212"/>
                  </a:lnTo>
                  <a:cubicBezTo>
                    <a:pt x="583" y="5212"/>
                    <a:pt x="1" y="5793"/>
                    <a:pt x="1" y="6511"/>
                  </a:cubicBezTo>
                  <a:lnTo>
                    <a:pt x="1" y="10258"/>
                  </a:lnTo>
                  <a:cubicBezTo>
                    <a:pt x="1" y="10975"/>
                    <a:pt x="582" y="11557"/>
                    <a:pt x="1299" y="11557"/>
                  </a:cubicBezTo>
                  <a:lnTo>
                    <a:pt x="3913" y="11557"/>
                  </a:lnTo>
                  <a:cubicBezTo>
                    <a:pt x="4629" y="11557"/>
                    <a:pt x="5212" y="12138"/>
                    <a:pt x="5212" y="12856"/>
                  </a:cubicBezTo>
                  <a:lnTo>
                    <a:pt x="5212" y="15468"/>
                  </a:lnTo>
                  <a:cubicBezTo>
                    <a:pt x="5212" y="16186"/>
                    <a:pt x="5793" y="16767"/>
                    <a:pt x="6510" y="16767"/>
                  </a:cubicBezTo>
                  <a:lnTo>
                    <a:pt x="10258" y="16767"/>
                  </a:lnTo>
                  <a:cubicBezTo>
                    <a:pt x="10975" y="16767"/>
                    <a:pt x="11556" y="16187"/>
                    <a:pt x="11556" y="15468"/>
                  </a:cubicBezTo>
                  <a:lnTo>
                    <a:pt x="11556" y="12855"/>
                  </a:lnTo>
                  <a:cubicBezTo>
                    <a:pt x="11556" y="12138"/>
                    <a:pt x="12137" y="11556"/>
                    <a:pt x="12855" y="11556"/>
                  </a:cubicBezTo>
                  <a:lnTo>
                    <a:pt x="15470" y="11556"/>
                  </a:lnTo>
                  <a:cubicBezTo>
                    <a:pt x="16186" y="11556"/>
                    <a:pt x="16768" y="10975"/>
                    <a:pt x="16768" y="10257"/>
                  </a:cubicBezTo>
                  <a:lnTo>
                    <a:pt x="16768" y="6510"/>
                  </a:lnTo>
                  <a:cubicBezTo>
                    <a:pt x="16768" y="5795"/>
                    <a:pt x="16186" y="5212"/>
                    <a:pt x="15470" y="5212"/>
                  </a:cubicBezTo>
                  <a:lnTo>
                    <a:pt x="12855" y="5212"/>
                  </a:lnTo>
                  <a:cubicBezTo>
                    <a:pt x="12139" y="5212"/>
                    <a:pt x="11556" y="4631"/>
                    <a:pt x="11556" y="3914"/>
                  </a:cubicBezTo>
                  <a:lnTo>
                    <a:pt x="11556" y="1299"/>
                  </a:lnTo>
                  <a:cubicBezTo>
                    <a:pt x="11556" y="582"/>
                    <a:pt x="10976" y="0"/>
                    <a:pt x="102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5" name="Google Shape;515;p15"/>
            <p:cNvSpPr/>
            <p:nvPr/>
          </p:nvSpPr>
          <p:spPr>
            <a:xfrm flipH="1">
              <a:off x="279670" y="4700338"/>
              <a:ext cx="286575" cy="248200"/>
            </a:xfrm>
            <a:custGeom>
              <a:avLst/>
              <a:gdLst/>
              <a:ahLst/>
              <a:cxnLst/>
              <a:rect l="l" t="t" r="r" b="b"/>
              <a:pathLst>
                <a:path w="11463" h="9928" extrusionOk="0">
                  <a:moveTo>
                    <a:pt x="2866" y="0"/>
                  </a:moveTo>
                  <a:lnTo>
                    <a:pt x="0" y="4964"/>
                  </a:lnTo>
                  <a:lnTo>
                    <a:pt x="2866" y="9928"/>
                  </a:lnTo>
                  <a:lnTo>
                    <a:pt x="8596" y="9928"/>
                  </a:lnTo>
                  <a:lnTo>
                    <a:pt x="11462" y="4964"/>
                  </a:lnTo>
                  <a:lnTo>
                    <a:pt x="859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16" name="Google Shape;516;p15"/>
          <p:cNvGrpSpPr/>
          <p:nvPr/>
        </p:nvGrpSpPr>
        <p:grpSpPr>
          <a:xfrm>
            <a:off x="251957" y="142148"/>
            <a:ext cx="8372299" cy="4843356"/>
            <a:chOff x="251957" y="142148"/>
            <a:chExt cx="8372299" cy="4843356"/>
          </a:xfrm>
        </p:grpSpPr>
        <p:grpSp>
          <p:nvGrpSpPr>
            <p:cNvPr id="517" name="Google Shape;517;p15"/>
            <p:cNvGrpSpPr/>
            <p:nvPr/>
          </p:nvGrpSpPr>
          <p:grpSpPr>
            <a:xfrm flipH="1">
              <a:off x="251957" y="142148"/>
              <a:ext cx="838324" cy="185756"/>
              <a:chOff x="4389925" y="459275"/>
              <a:chExt cx="999075" cy="221375"/>
            </a:xfrm>
          </p:grpSpPr>
          <p:sp>
            <p:nvSpPr>
              <p:cNvPr id="518" name="Google Shape;518;p15"/>
              <p:cNvSpPr/>
              <p:nvPr/>
            </p:nvSpPr>
            <p:spPr>
              <a:xfrm>
                <a:off x="4389925" y="459275"/>
                <a:ext cx="70625" cy="70625"/>
              </a:xfrm>
              <a:custGeom>
                <a:avLst/>
                <a:gdLst/>
                <a:ahLst/>
                <a:cxnLst/>
                <a:rect l="l" t="t" r="r" b="b"/>
                <a:pathLst>
                  <a:path w="2825" h="2825" extrusionOk="0">
                    <a:moveTo>
                      <a:pt x="1413" y="0"/>
                    </a:moveTo>
                    <a:cubicBezTo>
                      <a:pt x="631"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9" name="Google Shape;519;p15"/>
              <p:cNvSpPr/>
              <p:nvPr/>
            </p:nvSpPr>
            <p:spPr>
              <a:xfrm>
                <a:off x="4575625" y="459275"/>
                <a:ext cx="70625" cy="70625"/>
              </a:xfrm>
              <a:custGeom>
                <a:avLst/>
                <a:gdLst/>
                <a:ahLst/>
                <a:cxnLst/>
                <a:rect l="l" t="t" r="r" b="b"/>
                <a:pathLst>
                  <a:path w="2825" h="2825" extrusionOk="0">
                    <a:moveTo>
                      <a:pt x="1413" y="0"/>
                    </a:moveTo>
                    <a:cubicBezTo>
                      <a:pt x="632"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0" name="Google Shape;520;p15"/>
              <p:cNvSpPr/>
              <p:nvPr/>
            </p:nvSpPr>
            <p:spPr>
              <a:xfrm>
                <a:off x="4761325" y="459275"/>
                <a:ext cx="70625" cy="70625"/>
              </a:xfrm>
              <a:custGeom>
                <a:avLst/>
                <a:gdLst/>
                <a:ahLst/>
                <a:cxnLst/>
                <a:rect l="l" t="t" r="r" b="b"/>
                <a:pathLst>
                  <a:path w="2825" h="2825" extrusionOk="0">
                    <a:moveTo>
                      <a:pt x="1413" y="0"/>
                    </a:moveTo>
                    <a:cubicBezTo>
                      <a:pt x="632"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1" name="Google Shape;521;p15"/>
              <p:cNvSpPr/>
              <p:nvPr/>
            </p:nvSpPr>
            <p:spPr>
              <a:xfrm>
                <a:off x="4946975" y="459275"/>
                <a:ext cx="70625" cy="70625"/>
              </a:xfrm>
              <a:custGeom>
                <a:avLst/>
                <a:gdLst/>
                <a:ahLst/>
                <a:cxnLst/>
                <a:rect l="l" t="t" r="r" b="b"/>
                <a:pathLst>
                  <a:path w="2825" h="2825" extrusionOk="0">
                    <a:moveTo>
                      <a:pt x="1413" y="0"/>
                    </a:moveTo>
                    <a:cubicBezTo>
                      <a:pt x="633" y="0"/>
                      <a:pt x="1" y="632"/>
                      <a:pt x="1" y="1412"/>
                    </a:cubicBezTo>
                    <a:cubicBezTo>
                      <a:pt x="1" y="2192"/>
                      <a:pt x="634" y="2824"/>
                      <a:pt x="1413" y="2824"/>
                    </a:cubicBezTo>
                    <a:cubicBezTo>
                      <a:pt x="2194"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2" name="Google Shape;522;p15"/>
              <p:cNvSpPr/>
              <p:nvPr/>
            </p:nvSpPr>
            <p:spPr>
              <a:xfrm>
                <a:off x="5132675" y="459275"/>
                <a:ext cx="70625" cy="70625"/>
              </a:xfrm>
              <a:custGeom>
                <a:avLst/>
                <a:gdLst/>
                <a:ahLst/>
                <a:cxnLst/>
                <a:rect l="l" t="t" r="r" b="b"/>
                <a:pathLst>
                  <a:path w="2825" h="2825" extrusionOk="0">
                    <a:moveTo>
                      <a:pt x="1413" y="0"/>
                    </a:moveTo>
                    <a:cubicBezTo>
                      <a:pt x="633" y="0"/>
                      <a:pt x="1" y="632"/>
                      <a:pt x="1" y="1412"/>
                    </a:cubicBezTo>
                    <a:cubicBezTo>
                      <a:pt x="1" y="2192"/>
                      <a:pt x="634" y="2824"/>
                      <a:pt x="1413" y="2824"/>
                    </a:cubicBezTo>
                    <a:cubicBezTo>
                      <a:pt x="2193"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3" name="Google Shape;523;p15"/>
              <p:cNvSpPr/>
              <p:nvPr/>
            </p:nvSpPr>
            <p:spPr>
              <a:xfrm>
                <a:off x="5318375" y="459275"/>
                <a:ext cx="70625" cy="70625"/>
              </a:xfrm>
              <a:custGeom>
                <a:avLst/>
                <a:gdLst/>
                <a:ahLst/>
                <a:cxnLst/>
                <a:rect l="l" t="t" r="r" b="b"/>
                <a:pathLst>
                  <a:path w="2825" h="2825" extrusionOk="0">
                    <a:moveTo>
                      <a:pt x="1413" y="0"/>
                    </a:moveTo>
                    <a:cubicBezTo>
                      <a:pt x="634" y="0"/>
                      <a:pt x="1" y="632"/>
                      <a:pt x="1" y="1412"/>
                    </a:cubicBezTo>
                    <a:cubicBezTo>
                      <a:pt x="1" y="2192"/>
                      <a:pt x="634" y="2824"/>
                      <a:pt x="1413" y="2824"/>
                    </a:cubicBezTo>
                    <a:cubicBezTo>
                      <a:pt x="2193"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4" name="Google Shape;524;p15"/>
              <p:cNvSpPr/>
              <p:nvPr/>
            </p:nvSpPr>
            <p:spPr>
              <a:xfrm>
                <a:off x="4389925" y="610000"/>
                <a:ext cx="70625" cy="70650"/>
              </a:xfrm>
              <a:custGeom>
                <a:avLst/>
                <a:gdLst/>
                <a:ahLst/>
                <a:cxnLst/>
                <a:rect l="l" t="t" r="r" b="b"/>
                <a:pathLst>
                  <a:path w="2825" h="2826" extrusionOk="0">
                    <a:moveTo>
                      <a:pt x="1413" y="1"/>
                    </a:moveTo>
                    <a:cubicBezTo>
                      <a:pt x="631"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5" name="Google Shape;525;p15"/>
              <p:cNvSpPr/>
              <p:nvPr/>
            </p:nvSpPr>
            <p:spPr>
              <a:xfrm>
                <a:off x="4575625" y="610000"/>
                <a:ext cx="70625" cy="70650"/>
              </a:xfrm>
              <a:custGeom>
                <a:avLst/>
                <a:gdLst/>
                <a:ahLst/>
                <a:cxnLst/>
                <a:rect l="l" t="t" r="r" b="b"/>
                <a:pathLst>
                  <a:path w="2825" h="2826" extrusionOk="0">
                    <a:moveTo>
                      <a:pt x="1413" y="1"/>
                    </a:moveTo>
                    <a:cubicBezTo>
                      <a:pt x="632"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6" name="Google Shape;526;p15"/>
              <p:cNvSpPr/>
              <p:nvPr/>
            </p:nvSpPr>
            <p:spPr>
              <a:xfrm>
                <a:off x="4761325" y="610000"/>
                <a:ext cx="70625" cy="70650"/>
              </a:xfrm>
              <a:custGeom>
                <a:avLst/>
                <a:gdLst/>
                <a:ahLst/>
                <a:cxnLst/>
                <a:rect l="l" t="t" r="r" b="b"/>
                <a:pathLst>
                  <a:path w="2825" h="2826" extrusionOk="0">
                    <a:moveTo>
                      <a:pt x="1413" y="1"/>
                    </a:moveTo>
                    <a:cubicBezTo>
                      <a:pt x="632"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7" name="Google Shape;527;p15"/>
              <p:cNvSpPr/>
              <p:nvPr/>
            </p:nvSpPr>
            <p:spPr>
              <a:xfrm>
                <a:off x="4946975" y="610000"/>
                <a:ext cx="70625" cy="70650"/>
              </a:xfrm>
              <a:custGeom>
                <a:avLst/>
                <a:gdLst/>
                <a:ahLst/>
                <a:cxnLst/>
                <a:rect l="l" t="t" r="r" b="b"/>
                <a:pathLst>
                  <a:path w="2825" h="2826" extrusionOk="0">
                    <a:moveTo>
                      <a:pt x="1413" y="1"/>
                    </a:moveTo>
                    <a:cubicBezTo>
                      <a:pt x="633" y="1"/>
                      <a:pt x="1" y="634"/>
                      <a:pt x="1" y="1413"/>
                    </a:cubicBezTo>
                    <a:cubicBezTo>
                      <a:pt x="1" y="2194"/>
                      <a:pt x="634" y="2825"/>
                      <a:pt x="1413" y="2825"/>
                    </a:cubicBezTo>
                    <a:cubicBezTo>
                      <a:pt x="1414" y="2825"/>
                      <a:pt x="1415" y="2825"/>
                      <a:pt x="1417" y="2825"/>
                    </a:cubicBezTo>
                    <a:cubicBezTo>
                      <a:pt x="2196" y="2825"/>
                      <a:pt x="2825" y="2193"/>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8" name="Google Shape;528;p15"/>
              <p:cNvSpPr/>
              <p:nvPr/>
            </p:nvSpPr>
            <p:spPr>
              <a:xfrm>
                <a:off x="5132675" y="610000"/>
                <a:ext cx="70625" cy="70650"/>
              </a:xfrm>
              <a:custGeom>
                <a:avLst/>
                <a:gdLst/>
                <a:ahLst/>
                <a:cxnLst/>
                <a:rect l="l" t="t" r="r" b="b"/>
                <a:pathLst>
                  <a:path w="2825" h="2826" extrusionOk="0">
                    <a:moveTo>
                      <a:pt x="1413" y="1"/>
                    </a:moveTo>
                    <a:cubicBezTo>
                      <a:pt x="633" y="1"/>
                      <a:pt x="1" y="634"/>
                      <a:pt x="1" y="1413"/>
                    </a:cubicBezTo>
                    <a:cubicBezTo>
                      <a:pt x="1" y="2194"/>
                      <a:pt x="634" y="2825"/>
                      <a:pt x="1413" y="2825"/>
                    </a:cubicBezTo>
                    <a:cubicBezTo>
                      <a:pt x="1414" y="2825"/>
                      <a:pt x="1415" y="2825"/>
                      <a:pt x="1417" y="2825"/>
                    </a:cubicBezTo>
                    <a:cubicBezTo>
                      <a:pt x="2195" y="2825"/>
                      <a:pt x="2825" y="2193"/>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9" name="Google Shape;529;p15"/>
              <p:cNvSpPr/>
              <p:nvPr/>
            </p:nvSpPr>
            <p:spPr>
              <a:xfrm>
                <a:off x="5318375" y="610000"/>
                <a:ext cx="70625" cy="70650"/>
              </a:xfrm>
              <a:custGeom>
                <a:avLst/>
                <a:gdLst/>
                <a:ahLst/>
                <a:cxnLst/>
                <a:rect l="l" t="t" r="r" b="b"/>
                <a:pathLst>
                  <a:path w="2825" h="2826" extrusionOk="0">
                    <a:moveTo>
                      <a:pt x="1413" y="1"/>
                    </a:moveTo>
                    <a:cubicBezTo>
                      <a:pt x="634" y="1"/>
                      <a:pt x="1" y="634"/>
                      <a:pt x="1" y="1413"/>
                    </a:cubicBezTo>
                    <a:cubicBezTo>
                      <a:pt x="1" y="2194"/>
                      <a:pt x="634" y="2825"/>
                      <a:pt x="1413" y="2825"/>
                    </a:cubicBezTo>
                    <a:cubicBezTo>
                      <a:pt x="2193" y="2825"/>
                      <a:pt x="2825" y="2194"/>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30" name="Google Shape;530;p15"/>
            <p:cNvGrpSpPr/>
            <p:nvPr/>
          </p:nvGrpSpPr>
          <p:grpSpPr>
            <a:xfrm flipH="1">
              <a:off x="7785932" y="4799748"/>
              <a:ext cx="838324" cy="185756"/>
              <a:chOff x="4389925" y="459275"/>
              <a:chExt cx="999075" cy="221375"/>
            </a:xfrm>
          </p:grpSpPr>
          <p:sp>
            <p:nvSpPr>
              <p:cNvPr id="531" name="Google Shape;531;p15"/>
              <p:cNvSpPr/>
              <p:nvPr/>
            </p:nvSpPr>
            <p:spPr>
              <a:xfrm>
                <a:off x="4389925" y="459275"/>
                <a:ext cx="70625" cy="70625"/>
              </a:xfrm>
              <a:custGeom>
                <a:avLst/>
                <a:gdLst/>
                <a:ahLst/>
                <a:cxnLst/>
                <a:rect l="l" t="t" r="r" b="b"/>
                <a:pathLst>
                  <a:path w="2825" h="2825" extrusionOk="0">
                    <a:moveTo>
                      <a:pt x="1413" y="0"/>
                    </a:moveTo>
                    <a:cubicBezTo>
                      <a:pt x="631"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2" name="Google Shape;532;p15"/>
              <p:cNvSpPr/>
              <p:nvPr/>
            </p:nvSpPr>
            <p:spPr>
              <a:xfrm>
                <a:off x="4575625" y="459275"/>
                <a:ext cx="70625" cy="70625"/>
              </a:xfrm>
              <a:custGeom>
                <a:avLst/>
                <a:gdLst/>
                <a:ahLst/>
                <a:cxnLst/>
                <a:rect l="l" t="t" r="r" b="b"/>
                <a:pathLst>
                  <a:path w="2825" h="2825" extrusionOk="0">
                    <a:moveTo>
                      <a:pt x="1413" y="0"/>
                    </a:moveTo>
                    <a:cubicBezTo>
                      <a:pt x="632"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3" name="Google Shape;533;p15"/>
              <p:cNvSpPr/>
              <p:nvPr/>
            </p:nvSpPr>
            <p:spPr>
              <a:xfrm>
                <a:off x="4761325" y="459275"/>
                <a:ext cx="70625" cy="70625"/>
              </a:xfrm>
              <a:custGeom>
                <a:avLst/>
                <a:gdLst/>
                <a:ahLst/>
                <a:cxnLst/>
                <a:rect l="l" t="t" r="r" b="b"/>
                <a:pathLst>
                  <a:path w="2825" h="2825" extrusionOk="0">
                    <a:moveTo>
                      <a:pt x="1413" y="0"/>
                    </a:moveTo>
                    <a:cubicBezTo>
                      <a:pt x="632"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4" name="Google Shape;534;p15"/>
              <p:cNvSpPr/>
              <p:nvPr/>
            </p:nvSpPr>
            <p:spPr>
              <a:xfrm>
                <a:off x="4946975" y="459275"/>
                <a:ext cx="70625" cy="70625"/>
              </a:xfrm>
              <a:custGeom>
                <a:avLst/>
                <a:gdLst/>
                <a:ahLst/>
                <a:cxnLst/>
                <a:rect l="l" t="t" r="r" b="b"/>
                <a:pathLst>
                  <a:path w="2825" h="2825" extrusionOk="0">
                    <a:moveTo>
                      <a:pt x="1413" y="0"/>
                    </a:moveTo>
                    <a:cubicBezTo>
                      <a:pt x="633" y="0"/>
                      <a:pt x="1" y="632"/>
                      <a:pt x="1" y="1412"/>
                    </a:cubicBezTo>
                    <a:cubicBezTo>
                      <a:pt x="1" y="2192"/>
                      <a:pt x="634" y="2824"/>
                      <a:pt x="1413" y="2824"/>
                    </a:cubicBezTo>
                    <a:cubicBezTo>
                      <a:pt x="2194"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5" name="Google Shape;535;p15"/>
              <p:cNvSpPr/>
              <p:nvPr/>
            </p:nvSpPr>
            <p:spPr>
              <a:xfrm>
                <a:off x="5132675" y="459275"/>
                <a:ext cx="70625" cy="70625"/>
              </a:xfrm>
              <a:custGeom>
                <a:avLst/>
                <a:gdLst/>
                <a:ahLst/>
                <a:cxnLst/>
                <a:rect l="l" t="t" r="r" b="b"/>
                <a:pathLst>
                  <a:path w="2825" h="2825" extrusionOk="0">
                    <a:moveTo>
                      <a:pt x="1413" y="0"/>
                    </a:moveTo>
                    <a:cubicBezTo>
                      <a:pt x="633" y="0"/>
                      <a:pt x="1" y="632"/>
                      <a:pt x="1" y="1412"/>
                    </a:cubicBezTo>
                    <a:cubicBezTo>
                      <a:pt x="1" y="2192"/>
                      <a:pt x="634" y="2824"/>
                      <a:pt x="1413" y="2824"/>
                    </a:cubicBezTo>
                    <a:cubicBezTo>
                      <a:pt x="2193"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6" name="Google Shape;536;p15"/>
              <p:cNvSpPr/>
              <p:nvPr/>
            </p:nvSpPr>
            <p:spPr>
              <a:xfrm>
                <a:off x="5318375" y="459275"/>
                <a:ext cx="70625" cy="70625"/>
              </a:xfrm>
              <a:custGeom>
                <a:avLst/>
                <a:gdLst/>
                <a:ahLst/>
                <a:cxnLst/>
                <a:rect l="l" t="t" r="r" b="b"/>
                <a:pathLst>
                  <a:path w="2825" h="2825" extrusionOk="0">
                    <a:moveTo>
                      <a:pt x="1413" y="0"/>
                    </a:moveTo>
                    <a:cubicBezTo>
                      <a:pt x="634" y="0"/>
                      <a:pt x="1" y="632"/>
                      <a:pt x="1" y="1412"/>
                    </a:cubicBezTo>
                    <a:cubicBezTo>
                      <a:pt x="1" y="2192"/>
                      <a:pt x="634" y="2824"/>
                      <a:pt x="1413" y="2824"/>
                    </a:cubicBezTo>
                    <a:cubicBezTo>
                      <a:pt x="2193"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7" name="Google Shape;537;p15"/>
              <p:cNvSpPr/>
              <p:nvPr/>
            </p:nvSpPr>
            <p:spPr>
              <a:xfrm>
                <a:off x="4389925" y="610000"/>
                <a:ext cx="70625" cy="70650"/>
              </a:xfrm>
              <a:custGeom>
                <a:avLst/>
                <a:gdLst/>
                <a:ahLst/>
                <a:cxnLst/>
                <a:rect l="l" t="t" r="r" b="b"/>
                <a:pathLst>
                  <a:path w="2825" h="2826" extrusionOk="0">
                    <a:moveTo>
                      <a:pt x="1413" y="1"/>
                    </a:moveTo>
                    <a:cubicBezTo>
                      <a:pt x="631"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8" name="Google Shape;538;p15"/>
              <p:cNvSpPr/>
              <p:nvPr/>
            </p:nvSpPr>
            <p:spPr>
              <a:xfrm>
                <a:off x="4575625" y="610000"/>
                <a:ext cx="70625" cy="70650"/>
              </a:xfrm>
              <a:custGeom>
                <a:avLst/>
                <a:gdLst/>
                <a:ahLst/>
                <a:cxnLst/>
                <a:rect l="l" t="t" r="r" b="b"/>
                <a:pathLst>
                  <a:path w="2825" h="2826" extrusionOk="0">
                    <a:moveTo>
                      <a:pt x="1413" y="1"/>
                    </a:moveTo>
                    <a:cubicBezTo>
                      <a:pt x="632"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9" name="Google Shape;539;p15"/>
              <p:cNvSpPr/>
              <p:nvPr/>
            </p:nvSpPr>
            <p:spPr>
              <a:xfrm>
                <a:off x="4761325" y="610000"/>
                <a:ext cx="70625" cy="70650"/>
              </a:xfrm>
              <a:custGeom>
                <a:avLst/>
                <a:gdLst/>
                <a:ahLst/>
                <a:cxnLst/>
                <a:rect l="l" t="t" r="r" b="b"/>
                <a:pathLst>
                  <a:path w="2825" h="2826" extrusionOk="0">
                    <a:moveTo>
                      <a:pt x="1413" y="1"/>
                    </a:moveTo>
                    <a:cubicBezTo>
                      <a:pt x="632"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0" name="Google Shape;540;p15"/>
              <p:cNvSpPr/>
              <p:nvPr/>
            </p:nvSpPr>
            <p:spPr>
              <a:xfrm>
                <a:off x="4946975" y="610000"/>
                <a:ext cx="70625" cy="70650"/>
              </a:xfrm>
              <a:custGeom>
                <a:avLst/>
                <a:gdLst/>
                <a:ahLst/>
                <a:cxnLst/>
                <a:rect l="l" t="t" r="r" b="b"/>
                <a:pathLst>
                  <a:path w="2825" h="2826" extrusionOk="0">
                    <a:moveTo>
                      <a:pt x="1413" y="1"/>
                    </a:moveTo>
                    <a:cubicBezTo>
                      <a:pt x="633" y="1"/>
                      <a:pt x="1" y="634"/>
                      <a:pt x="1" y="1413"/>
                    </a:cubicBezTo>
                    <a:cubicBezTo>
                      <a:pt x="1" y="2194"/>
                      <a:pt x="634" y="2825"/>
                      <a:pt x="1413" y="2825"/>
                    </a:cubicBezTo>
                    <a:cubicBezTo>
                      <a:pt x="1414" y="2825"/>
                      <a:pt x="1415" y="2825"/>
                      <a:pt x="1417" y="2825"/>
                    </a:cubicBezTo>
                    <a:cubicBezTo>
                      <a:pt x="2196" y="2825"/>
                      <a:pt x="2825" y="2193"/>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1" name="Google Shape;541;p15"/>
              <p:cNvSpPr/>
              <p:nvPr/>
            </p:nvSpPr>
            <p:spPr>
              <a:xfrm>
                <a:off x="5132675" y="610000"/>
                <a:ext cx="70625" cy="70650"/>
              </a:xfrm>
              <a:custGeom>
                <a:avLst/>
                <a:gdLst/>
                <a:ahLst/>
                <a:cxnLst/>
                <a:rect l="l" t="t" r="r" b="b"/>
                <a:pathLst>
                  <a:path w="2825" h="2826" extrusionOk="0">
                    <a:moveTo>
                      <a:pt x="1413" y="1"/>
                    </a:moveTo>
                    <a:cubicBezTo>
                      <a:pt x="633" y="1"/>
                      <a:pt x="1" y="634"/>
                      <a:pt x="1" y="1413"/>
                    </a:cubicBezTo>
                    <a:cubicBezTo>
                      <a:pt x="1" y="2194"/>
                      <a:pt x="634" y="2825"/>
                      <a:pt x="1413" y="2825"/>
                    </a:cubicBezTo>
                    <a:cubicBezTo>
                      <a:pt x="1414" y="2825"/>
                      <a:pt x="1415" y="2825"/>
                      <a:pt x="1417" y="2825"/>
                    </a:cubicBezTo>
                    <a:cubicBezTo>
                      <a:pt x="2195" y="2825"/>
                      <a:pt x="2825" y="2193"/>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2" name="Google Shape;542;p15"/>
              <p:cNvSpPr/>
              <p:nvPr/>
            </p:nvSpPr>
            <p:spPr>
              <a:xfrm>
                <a:off x="5318375" y="610000"/>
                <a:ext cx="70625" cy="70650"/>
              </a:xfrm>
              <a:custGeom>
                <a:avLst/>
                <a:gdLst/>
                <a:ahLst/>
                <a:cxnLst/>
                <a:rect l="l" t="t" r="r" b="b"/>
                <a:pathLst>
                  <a:path w="2825" h="2826" extrusionOk="0">
                    <a:moveTo>
                      <a:pt x="1413" y="1"/>
                    </a:moveTo>
                    <a:cubicBezTo>
                      <a:pt x="634" y="1"/>
                      <a:pt x="1" y="634"/>
                      <a:pt x="1" y="1413"/>
                    </a:cubicBezTo>
                    <a:cubicBezTo>
                      <a:pt x="1" y="2194"/>
                      <a:pt x="634" y="2825"/>
                      <a:pt x="1413" y="2825"/>
                    </a:cubicBezTo>
                    <a:cubicBezTo>
                      <a:pt x="2193" y="2825"/>
                      <a:pt x="2825" y="2194"/>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543" name="Google Shape;543;p15"/>
          <p:cNvGrpSpPr/>
          <p:nvPr/>
        </p:nvGrpSpPr>
        <p:grpSpPr>
          <a:xfrm>
            <a:off x="-677625" y="-268650"/>
            <a:ext cx="9956658" cy="5037175"/>
            <a:chOff x="-677625" y="-268650"/>
            <a:chExt cx="9956658" cy="5037175"/>
          </a:xfrm>
        </p:grpSpPr>
        <p:grpSp>
          <p:nvGrpSpPr>
            <p:cNvPr id="544" name="Google Shape;544;p15"/>
            <p:cNvGrpSpPr/>
            <p:nvPr/>
          </p:nvGrpSpPr>
          <p:grpSpPr>
            <a:xfrm>
              <a:off x="-677625" y="1017734"/>
              <a:ext cx="1243875" cy="1001841"/>
              <a:chOff x="6198500" y="1668659"/>
              <a:chExt cx="1243875" cy="1001841"/>
            </a:xfrm>
          </p:grpSpPr>
          <p:sp>
            <p:nvSpPr>
              <p:cNvPr id="545" name="Google Shape;545;p15"/>
              <p:cNvSpPr/>
              <p:nvPr/>
            </p:nvSpPr>
            <p:spPr>
              <a:xfrm>
                <a:off x="6493125" y="2011125"/>
                <a:ext cx="361575" cy="313150"/>
              </a:xfrm>
              <a:custGeom>
                <a:avLst/>
                <a:gdLst/>
                <a:ahLst/>
                <a:cxnLst/>
                <a:rect l="l" t="t" r="r" b="b"/>
                <a:pathLst>
                  <a:path w="14463" h="12526" extrusionOk="0">
                    <a:moveTo>
                      <a:pt x="3616" y="0"/>
                    </a:moveTo>
                    <a:lnTo>
                      <a:pt x="1" y="6264"/>
                    </a:lnTo>
                    <a:lnTo>
                      <a:pt x="3616" y="12526"/>
                    </a:lnTo>
                    <a:lnTo>
                      <a:pt x="10847" y="12526"/>
                    </a:lnTo>
                    <a:lnTo>
                      <a:pt x="14463" y="6264"/>
                    </a:lnTo>
                    <a:lnTo>
                      <a:pt x="108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6" name="Google Shape;546;p15"/>
              <p:cNvSpPr/>
              <p:nvPr/>
            </p:nvSpPr>
            <p:spPr>
              <a:xfrm>
                <a:off x="6198500" y="1840450"/>
                <a:ext cx="361575" cy="313150"/>
              </a:xfrm>
              <a:custGeom>
                <a:avLst/>
                <a:gdLst/>
                <a:ahLst/>
                <a:cxnLst/>
                <a:rect l="l" t="t" r="r" b="b"/>
                <a:pathLst>
                  <a:path w="14463" h="12526" extrusionOk="0">
                    <a:moveTo>
                      <a:pt x="3617" y="0"/>
                    </a:moveTo>
                    <a:lnTo>
                      <a:pt x="1" y="6262"/>
                    </a:lnTo>
                    <a:lnTo>
                      <a:pt x="3617" y="12526"/>
                    </a:lnTo>
                    <a:lnTo>
                      <a:pt x="10848" y="12526"/>
                    </a:lnTo>
                    <a:lnTo>
                      <a:pt x="14463" y="6262"/>
                    </a:lnTo>
                    <a:lnTo>
                      <a:pt x="108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7" name="Google Shape;547;p15"/>
              <p:cNvSpPr/>
              <p:nvPr/>
            </p:nvSpPr>
            <p:spPr>
              <a:xfrm>
                <a:off x="6493125" y="2357350"/>
                <a:ext cx="361575" cy="313150"/>
              </a:xfrm>
              <a:custGeom>
                <a:avLst/>
                <a:gdLst/>
                <a:ahLst/>
                <a:cxnLst/>
                <a:rect l="l" t="t" r="r" b="b"/>
                <a:pathLst>
                  <a:path w="14463" h="12526" extrusionOk="0">
                    <a:moveTo>
                      <a:pt x="3616" y="0"/>
                    </a:moveTo>
                    <a:lnTo>
                      <a:pt x="1" y="6264"/>
                    </a:lnTo>
                    <a:lnTo>
                      <a:pt x="3616" y="12526"/>
                    </a:lnTo>
                    <a:lnTo>
                      <a:pt x="10847" y="12526"/>
                    </a:lnTo>
                    <a:lnTo>
                      <a:pt x="14463" y="6264"/>
                    </a:lnTo>
                    <a:lnTo>
                      <a:pt x="108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8" name="Google Shape;548;p15"/>
              <p:cNvSpPr/>
              <p:nvPr/>
            </p:nvSpPr>
            <p:spPr>
              <a:xfrm>
                <a:off x="6786275" y="1840450"/>
                <a:ext cx="361625" cy="313150"/>
              </a:xfrm>
              <a:custGeom>
                <a:avLst/>
                <a:gdLst/>
                <a:ahLst/>
                <a:cxnLst/>
                <a:rect l="l" t="t" r="r" b="b"/>
                <a:pathLst>
                  <a:path w="14465" h="12526" extrusionOk="0">
                    <a:moveTo>
                      <a:pt x="3617" y="0"/>
                    </a:moveTo>
                    <a:lnTo>
                      <a:pt x="1" y="6262"/>
                    </a:lnTo>
                    <a:lnTo>
                      <a:pt x="3617" y="12526"/>
                    </a:lnTo>
                    <a:lnTo>
                      <a:pt x="10849" y="12526"/>
                    </a:lnTo>
                    <a:lnTo>
                      <a:pt x="14465" y="6262"/>
                    </a:lnTo>
                    <a:lnTo>
                      <a:pt x="108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9" name="Google Shape;549;p15"/>
              <p:cNvSpPr/>
              <p:nvPr/>
            </p:nvSpPr>
            <p:spPr>
              <a:xfrm>
                <a:off x="6786275" y="2185050"/>
                <a:ext cx="361625" cy="313125"/>
              </a:xfrm>
              <a:custGeom>
                <a:avLst/>
                <a:gdLst/>
                <a:ahLst/>
                <a:cxnLst/>
                <a:rect l="l" t="t" r="r" b="b"/>
                <a:pathLst>
                  <a:path w="14465" h="12525" extrusionOk="0">
                    <a:moveTo>
                      <a:pt x="3617" y="0"/>
                    </a:moveTo>
                    <a:lnTo>
                      <a:pt x="1" y="6263"/>
                    </a:lnTo>
                    <a:lnTo>
                      <a:pt x="3617" y="12525"/>
                    </a:lnTo>
                    <a:lnTo>
                      <a:pt x="10849" y="12525"/>
                    </a:lnTo>
                    <a:lnTo>
                      <a:pt x="14465" y="6263"/>
                    </a:lnTo>
                    <a:lnTo>
                      <a:pt x="108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0" name="Google Shape;550;p15"/>
              <p:cNvSpPr/>
              <p:nvPr/>
            </p:nvSpPr>
            <p:spPr>
              <a:xfrm>
                <a:off x="7080800" y="1668659"/>
                <a:ext cx="361575" cy="313150"/>
              </a:xfrm>
              <a:custGeom>
                <a:avLst/>
                <a:gdLst/>
                <a:ahLst/>
                <a:cxnLst/>
                <a:rect l="l" t="t" r="r" b="b"/>
                <a:pathLst>
                  <a:path w="14463" h="12526" extrusionOk="0">
                    <a:moveTo>
                      <a:pt x="3617" y="0"/>
                    </a:moveTo>
                    <a:lnTo>
                      <a:pt x="1" y="6262"/>
                    </a:lnTo>
                    <a:lnTo>
                      <a:pt x="3617" y="12526"/>
                    </a:lnTo>
                    <a:lnTo>
                      <a:pt x="10848" y="12526"/>
                    </a:lnTo>
                    <a:lnTo>
                      <a:pt x="14463" y="6262"/>
                    </a:lnTo>
                    <a:lnTo>
                      <a:pt x="108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51" name="Google Shape;551;p15"/>
            <p:cNvGrpSpPr/>
            <p:nvPr/>
          </p:nvGrpSpPr>
          <p:grpSpPr>
            <a:xfrm flipH="1">
              <a:off x="8624258" y="4110775"/>
              <a:ext cx="654775" cy="657750"/>
              <a:chOff x="7663400" y="2447013"/>
              <a:chExt cx="654775" cy="657750"/>
            </a:xfrm>
          </p:grpSpPr>
          <p:sp>
            <p:nvSpPr>
              <p:cNvPr id="552" name="Google Shape;552;p15"/>
              <p:cNvSpPr/>
              <p:nvPr/>
            </p:nvSpPr>
            <p:spPr>
              <a:xfrm>
                <a:off x="7663400" y="2447013"/>
                <a:ext cx="361575" cy="313125"/>
              </a:xfrm>
              <a:custGeom>
                <a:avLst/>
                <a:gdLst/>
                <a:ahLst/>
                <a:cxnLst/>
                <a:rect l="l" t="t" r="r" b="b"/>
                <a:pathLst>
                  <a:path w="14463" h="12525" extrusionOk="0">
                    <a:moveTo>
                      <a:pt x="3617" y="0"/>
                    </a:moveTo>
                    <a:lnTo>
                      <a:pt x="1" y="6262"/>
                    </a:lnTo>
                    <a:lnTo>
                      <a:pt x="3617" y="12525"/>
                    </a:lnTo>
                    <a:lnTo>
                      <a:pt x="10847" y="12525"/>
                    </a:lnTo>
                    <a:lnTo>
                      <a:pt x="14462" y="6262"/>
                    </a:lnTo>
                    <a:lnTo>
                      <a:pt x="108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3" name="Google Shape;553;p15"/>
              <p:cNvSpPr/>
              <p:nvPr/>
            </p:nvSpPr>
            <p:spPr>
              <a:xfrm>
                <a:off x="7663400" y="2791638"/>
                <a:ext cx="361575" cy="313125"/>
              </a:xfrm>
              <a:custGeom>
                <a:avLst/>
                <a:gdLst/>
                <a:ahLst/>
                <a:cxnLst/>
                <a:rect l="l" t="t" r="r" b="b"/>
                <a:pathLst>
                  <a:path w="14463" h="12525" extrusionOk="0">
                    <a:moveTo>
                      <a:pt x="3617" y="0"/>
                    </a:moveTo>
                    <a:lnTo>
                      <a:pt x="1" y="6262"/>
                    </a:lnTo>
                    <a:lnTo>
                      <a:pt x="3617" y="12525"/>
                    </a:lnTo>
                    <a:lnTo>
                      <a:pt x="10847" y="12525"/>
                    </a:lnTo>
                    <a:lnTo>
                      <a:pt x="14462" y="6262"/>
                    </a:lnTo>
                    <a:lnTo>
                      <a:pt x="108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4" name="Google Shape;554;p15"/>
              <p:cNvSpPr/>
              <p:nvPr/>
            </p:nvSpPr>
            <p:spPr>
              <a:xfrm>
                <a:off x="7956600" y="2619313"/>
                <a:ext cx="361575" cy="313150"/>
              </a:xfrm>
              <a:custGeom>
                <a:avLst/>
                <a:gdLst/>
                <a:ahLst/>
                <a:cxnLst/>
                <a:rect l="l" t="t" r="r" b="b"/>
                <a:pathLst>
                  <a:path w="14463" h="12526" extrusionOk="0">
                    <a:moveTo>
                      <a:pt x="3617" y="0"/>
                    </a:moveTo>
                    <a:lnTo>
                      <a:pt x="1" y="6263"/>
                    </a:lnTo>
                    <a:lnTo>
                      <a:pt x="3617" y="12526"/>
                    </a:lnTo>
                    <a:lnTo>
                      <a:pt x="10848" y="12526"/>
                    </a:lnTo>
                    <a:lnTo>
                      <a:pt x="14463" y="6263"/>
                    </a:lnTo>
                    <a:lnTo>
                      <a:pt x="108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55" name="Google Shape;555;p15"/>
            <p:cNvGrpSpPr/>
            <p:nvPr/>
          </p:nvGrpSpPr>
          <p:grpSpPr>
            <a:xfrm flipH="1">
              <a:off x="7351642" y="-268650"/>
              <a:ext cx="949825" cy="657750"/>
              <a:chOff x="7368350" y="1061350"/>
              <a:chExt cx="949825" cy="657750"/>
            </a:xfrm>
          </p:grpSpPr>
          <p:sp>
            <p:nvSpPr>
              <p:cNvPr id="556" name="Google Shape;556;p15"/>
              <p:cNvSpPr/>
              <p:nvPr/>
            </p:nvSpPr>
            <p:spPr>
              <a:xfrm>
                <a:off x="7368350" y="1233675"/>
                <a:ext cx="361575" cy="313125"/>
              </a:xfrm>
              <a:custGeom>
                <a:avLst/>
                <a:gdLst/>
                <a:ahLst/>
                <a:cxnLst/>
                <a:rect l="l" t="t" r="r" b="b"/>
                <a:pathLst>
                  <a:path w="14463" h="12525" extrusionOk="0">
                    <a:moveTo>
                      <a:pt x="3617" y="0"/>
                    </a:moveTo>
                    <a:lnTo>
                      <a:pt x="1" y="6262"/>
                    </a:lnTo>
                    <a:lnTo>
                      <a:pt x="3617" y="12524"/>
                    </a:lnTo>
                    <a:lnTo>
                      <a:pt x="10848" y="12524"/>
                    </a:lnTo>
                    <a:lnTo>
                      <a:pt x="14463" y="6262"/>
                    </a:lnTo>
                    <a:lnTo>
                      <a:pt x="108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7" name="Google Shape;557;p15"/>
              <p:cNvSpPr/>
              <p:nvPr/>
            </p:nvSpPr>
            <p:spPr>
              <a:xfrm>
                <a:off x="7663400" y="1061350"/>
                <a:ext cx="361575" cy="313150"/>
              </a:xfrm>
              <a:custGeom>
                <a:avLst/>
                <a:gdLst/>
                <a:ahLst/>
                <a:cxnLst/>
                <a:rect l="l" t="t" r="r" b="b"/>
                <a:pathLst>
                  <a:path w="14463" h="12526" extrusionOk="0">
                    <a:moveTo>
                      <a:pt x="3616" y="0"/>
                    </a:moveTo>
                    <a:lnTo>
                      <a:pt x="1" y="6263"/>
                    </a:lnTo>
                    <a:lnTo>
                      <a:pt x="3616" y="12525"/>
                    </a:lnTo>
                    <a:lnTo>
                      <a:pt x="10846" y="12525"/>
                    </a:lnTo>
                    <a:lnTo>
                      <a:pt x="14462" y="6263"/>
                    </a:lnTo>
                    <a:lnTo>
                      <a:pt x="108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8" name="Google Shape;558;p15"/>
              <p:cNvSpPr/>
              <p:nvPr/>
            </p:nvSpPr>
            <p:spPr>
              <a:xfrm>
                <a:off x="7663400" y="1405950"/>
                <a:ext cx="361575" cy="313150"/>
              </a:xfrm>
              <a:custGeom>
                <a:avLst/>
                <a:gdLst/>
                <a:ahLst/>
                <a:cxnLst/>
                <a:rect l="l" t="t" r="r" b="b"/>
                <a:pathLst>
                  <a:path w="14463" h="12526" extrusionOk="0">
                    <a:moveTo>
                      <a:pt x="3616" y="0"/>
                    </a:moveTo>
                    <a:lnTo>
                      <a:pt x="1" y="6262"/>
                    </a:lnTo>
                    <a:lnTo>
                      <a:pt x="3616" y="12526"/>
                    </a:lnTo>
                    <a:lnTo>
                      <a:pt x="10846" y="12526"/>
                    </a:lnTo>
                    <a:lnTo>
                      <a:pt x="14462" y="6262"/>
                    </a:lnTo>
                    <a:lnTo>
                      <a:pt x="108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9" name="Google Shape;559;p15"/>
              <p:cNvSpPr/>
              <p:nvPr/>
            </p:nvSpPr>
            <p:spPr>
              <a:xfrm>
                <a:off x="7956575" y="1233675"/>
                <a:ext cx="361600" cy="313125"/>
              </a:xfrm>
              <a:custGeom>
                <a:avLst/>
                <a:gdLst/>
                <a:ahLst/>
                <a:cxnLst/>
                <a:rect l="l" t="t" r="r" b="b"/>
                <a:pathLst>
                  <a:path w="14464" h="12525" extrusionOk="0">
                    <a:moveTo>
                      <a:pt x="3616" y="0"/>
                    </a:moveTo>
                    <a:lnTo>
                      <a:pt x="1" y="6262"/>
                    </a:lnTo>
                    <a:lnTo>
                      <a:pt x="3616" y="12524"/>
                    </a:lnTo>
                    <a:lnTo>
                      <a:pt x="10848" y="12524"/>
                    </a:lnTo>
                    <a:lnTo>
                      <a:pt x="14464" y="6262"/>
                    </a:lnTo>
                    <a:lnTo>
                      <a:pt x="108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3">
  <p:cSld name="TITLE_ONLY_1_1">
    <p:spTree>
      <p:nvGrpSpPr>
        <p:cNvPr id="560" name="Shape 560"/>
        <p:cNvGrpSpPr/>
        <p:nvPr/>
      </p:nvGrpSpPr>
      <p:grpSpPr>
        <a:xfrm>
          <a:off x="0" y="0"/>
          <a:ext cx="0" cy="0"/>
          <a:chOff x="0" y="0"/>
          <a:chExt cx="0" cy="0"/>
        </a:xfrm>
      </p:grpSpPr>
      <p:sp>
        <p:nvSpPr>
          <p:cNvPr id="561" name="Google Shape;561;p16"/>
          <p:cNvSpPr txBox="1"/>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562" name="Google Shape;562;p16"/>
          <p:cNvGrpSpPr/>
          <p:nvPr/>
        </p:nvGrpSpPr>
        <p:grpSpPr>
          <a:xfrm>
            <a:off x="349807" y="179360"/>
            <a:ext cx="8017024" cy="4805518"/>
            <a:chOff x="349807" y="179360"/>
            <a:chExt cx="8017024" cy="4805518"/>
          </a:xfrm>
        </p:grpSpPr>
        <p:grpSp>
          <p:nvGrpSpPr>
            <p:cNvPr id="563" name="Google Shape;563;p16"/>
            <p:cNvGrpSpPr/>
            <p:nvPr/>
          </p:nvGrpSpPr>
          <p:grpSpPr>
            <a:xfrm flipH="1">
              <a:off x="349807" y="4799123"/>
              <a:ext cx="838324" cy="185756"/>
              <a:chOff x="4389925" y="459275"/>
              <a:chExt cx="999075" cy="221375"/>
            </a:xfrm>
          </p:grpSpPr>
          <p:sp>
            <p:nvSpPr>
              <p:cNvPr id="564" name="Google Shape;564;p16"/>
              <p:cNvSpPr/>
              <p:nvPr/>
            </p:nvSpPr>
            <p:spPr>
              <a:xfrm>
                <a:off x="4389925" y="459275"/>
                <a:ext cx="70625" cy="70625"/>
              </a:xfrm>
              <a:custGeom>
                <a:avLst/>
                <a:gdLst/>
                <a:ahLst/>
                <a:cxnLst/>
                <a:rect l="l" t="t" r="r" b="b"/>
                <a:pathLst>
                  <a:path w="2825" h="2825" extrusionOk="0">
                    <a:moveTo>
                      <a:pt x="1413" y="0"/>
                    </a:moveTo>
                    <a:cubicBezTo>
                      <a:pt x="631"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5" name="Google Shape;565;p16"/>
              <p:cNvSpPr/>
              <p:nvPr/>
            </p:nvSpPr>
            <p:spPr>
              <a:xfrm>
                <a:off x="4575625" y="459275"/>
                <a:ext cx="70625" cy="70625"/>
              </a:xfrm>
              <a:custGeom>
                <a:avLst/>
                <a:gdLst/>
                <a:ahLst/>
                <a:cxnLst/>
                <a:rect l="l" t="t" r="r" b="b"/>
                <a:pathLst>
                  <a:path w="2825" h="2825" extrusionOk="0">
                    <a:moveTo>
                      <a:pt x="1413" y="0"/>
                    </a:moveTo>
                    <a:cubicBezTo>
                      <a:pt x="632"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6" name="Google Shape;566;p16"/>
              <p:cNvSpPr/>
              <p:nvPr/>
            </p:nvSpPr>
            <p:spPr>
              <a:xfrm>
                <a:off x="4761325" y="459275"/>
                <a:ext cx="70625" cy="70625"/>
              </a:xfrm>
              <a:custGeom>
                <a:avLst/>
                <a:gdLst/>
                <a:ahLst/>
                <a:cxnLst/>
                <a:rect l="l" t="t" r="r" b="b"/>
                <a:pathLst>
                  <a:path w="2825" h="2825" extrusionOk="0">
                    <a:moveTo>
                      <a:pt x="1413" y="0"/>
                    </a:moveTo>
                    <a:cubicBezTo>
                      <a:pt x="632"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7" name="Google Shape;567;p16"/>
              <p:cNvSpPr/>
              <p:nvPr/>
            </p:nvSpPr>
            <p:spPr>
              <a:xfrm>
                <a:off x="4946975" y="459275"/>
                <a:ext cx="70625" cy="70625"/>
              </a:xfrm>
              <a:custGeom>
                <a:avLst/>
                <a:gdLst/>
                <a:ahLst/>
                <a:cxnLst/>
                <a:rect l="l" t="t" r="r" b="b"/>
                <a:pathLst>
                  <a:path w="2825" h="2825" extrusionOk="0">
                    <a:moveTo>
                      <a:pt x="1413" y="0"/>
                    </a:moveTo>
                    <a:cubicBezTo>
                      <a:pt x="633" y="0"/>
                      <a:pt x="1" y="632"/>
                      <a:pt x="1" y="1412"/>
                    </a:cubicBezTo>
                    <a:cubicBezTo>
                      <a:pt x="1" y="2192"/>
                      <a:pt x="634" y="2824"/>
                      <a:pt x="1413" y="2824"/>
                    </a:cubicBezTo>
                    <a:cubicBezTo>
                      <a:pt x="2194"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8" name="Google Shape;568;p16"/>
              <p:cNvSpPr/>
              <p:nvPr/>
            </p:nvSpPr>
            <p:spPr>
              <a:xfrm>
                <a:off x="5132675" y="459275"/>
                <a:ext cx="70625" cy="70625"/>
              </a:xfrm>
              <a:custGeom>
                <a:avLst/>
                <a:gdLst/>
                <a:ahLst/>
                <a:cxnLst/>
                <a:rect l="l" t="t" r="r" b="b"/>
                <a:pathLst>
                  <a:path w="2825" h="2825" extrusionOk="0">
                    <a:moveTo>
                      <a:pt x="1413" y="0"/>
                    </a:moveTo>
                    <a:cubicBezTo>
                      <a:pt x="633" y="0"/>
                      <a:pt x="1" y="632"/>
                      <a:pt x="1" y="1412"/>
                    </a:cubicBezTo>
                    <a:cubicBezTo>
                      <a:pt x="1" y="2192"/>
                      <a:pt x="634" y="2824"/>
                      <a:pt x="1413" y="2824"/>
                    </a:cubicBezTo>
                    <a:cubicBezTo>
                      <a:pt x="2193"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9" name="Google Shape;569;p16"/>
              <p:cNvSpPr/>
              <p:nvPr/>
            </p:nvSpPr>
            <p:spPr>
              <a:xfrm>
                <a:off x="5318375" y="459275"/>
                <a:ext cx="70625" cy="70625"/>
              </a:xfrm>
              <a:custGeom>
                <a:avLst/>
                <a:gdLst/>
                <a:ahLst/>
                <a:cxnLst/>
                <a:rect l="l" t="t" r="r" b="b"/>
                <a:pathLst>
                  <a:path w="2825" h="2825" extrusionOk="0">
                    <a:moveTo>
                      <a:pt x="1413" y="0"/>
                    </a:moveTo>
                    <a:cubicBezTo>
                      <a:pt x="634" y="0"/>
                      <a:pt x="1" y="632"/>
                      <a:pt x="1" y="1412"/>
                    </a:cubicBezTo>
                    <a:cubicBezTo>
                      <a:pt x="1" y="2192"/>
                      <a:pt x="634" y="2824"/>
                      <a:pt x="1413" y="2824"/>
                    </a:cubicBezTo>
                    <a:cubicBezTo>
                      <a:pt x="2193"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0" name="Google Shape;570;p16"/>
              <p:cNvSpPr/>
              <p:nvPr/>
            </p:nvSpPr>
            <p:spPr>
              <a:xfrm>
                <a:off x="4389925" y="610000"/>
                <a:ext cx="70625" cy="70650"/>
              </a:xfrm>
              <a:custGeom>
                <a:avLst/>
                <a:gdLst/>
                <a:ahLst/>
                <a:cxnLst/>
                <a:rect l="l" t="t" r="r" b="b"/>
                <a:pathLst>
                  <a:path w="2825" h="2826" extrusionOk="0">
                    <a:moveTo>
                      <a:pt x="1413" y="1"/>
                    </a:moveTo>
                    <a:cubicBezTo>
                      <a:pt x="631"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1" name="Google Shape;571;p16"/>
              <p:cNvSpPr/>
              <p:nvPr/>
            </p:nvSpPr>
            <p:spPr>
              <a:xfrm>
                <a:off x="4575625" y="610000"/>
                <a:ext cx="70625" cy="70650"/>
              </a:xfrm>
              <a:custGeom>
                <a:avLst/>
                <a:gdLst/>
                <a:ahLst/>
                <a:cxnLst/>
                <a:rect l="l" t="t" r="r" b="b"/>
                <a:pathLst>
                  <a:path w="2825" h="2826" extrusionOk="0">
                    <a:moveTo>
                      <a:pt x="1413" y="1"/>
                    </a:moveTo>
                    <a:cubicBezTo>
                      <a:pt x="632"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2" name="Google Shape;572;p16"/>
              <p:cNvSpPr/>
              <p:nvPr/>
            </p:nvSpPr>
            <p:spPr>
              <a:xfrm>
                <a:off x="4761325" y="610000"/>
                <a:ext cx="70625" cy="70650"/>
              </a:xfrm>
              <a:custGeom>
                <a:avLst/>
                <a:gdLst/>
                <a:ahLst/>
                <a:cxnLst/>
                <a:rect l="l" t="t" r="r" b="b"/>
                <a:pathLst>
                  <a:path w="2825" h="2826" extrusionOk="0">
                    <a:moveTo>
                      <a:pt x="1413" y="1"/>
                    </a:moveTo>
                    <a:cubicBezTo>
                      <a:pt x="632"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3" name="Google Shape;573;p16"/>
              <p:cNvSpPr/>
              <p:nvPr/>
            </p:nvSpPr>
            <p:spPr>
              <a:xfrm>
                <a:off x="4946975" y="610000"/>
                <a:ext cx="70625" cy="70650"/>
              </a:xfrm>
              <a:custGeom>
                <a:avLst/>
                <a:gdLst/>
                <a:ahLst/>
                <a:cxnLst/>
                <a:rect l="l" t="t" r="r" b="b"/>
                <a:pathLst>
                  <a:path w="2825" h="2826" extrusionOk="0">
                    <a:moveTo>
                      <a:pt x="1413" y="1"/>
                    </a:moveTo>
                    <a:cubicBezTo>
                      <a:pt x="633" y="1"/>
                      <a:pt x="1" y="634"/>
                      <a:pt x="1" y="1413"/>
                    </a:cubicBezTo>
                    <a:cubicBezTo>
                      <a:pt x="1" y="2194"/>
                      <a:pt x="634" y="2825"/>
                      <a:pt x="1413" y="2825"/>
                    </a:cubicBezTo>
                    <a:cubicBezTo>
                      <a:pt x="1414" y="2825"/>
                      <a:pt x="1415" y="2825"/>
                      <a:pt x="1417" y="2825"/>
                    </a:cubicBezTo>
                    <a:cubicBezTo>
                      <a:pt x="2196" y="2825"/>
                      <a:pt x="2825" y="2193"/>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4" name="Google Shape;574;p16"/>
              <p:cNvSpPr/>
              <p:nvPr/>
            </p:nvSpPr>
            <p:spPr>
              <a:xfrm>
                <a:off x="5132675" y="610000"/>
                <a:ext cx="70625" cy="70650"/>
              </a:xfrm>
              <a:custGeom>
                <a:avLst/>
                <a:gdLst/>
                <a:ahLst/>
                <a:cxnLst/>
                <a:rect l="l" t="t" r="r" b="b"/>
                <a:pathLst>
                  <a:path w="2825" h="2826" extrusionOk="0">
                    <a:moveTo>
                      <a:pt x="1413" y="1"/>
                    </a:moveTo>
                    <a:cubicBezTo>
                      <a:pt x="633" y="1"/>
                      <a:pt x="1" y="634"/>
                      <a:pt x="1" y="1413"/>
                    </a:cubicBezTo>
                    <a:cubicBezTo>
                      <a:pt x="1" y="2194"/>
                      <a:pt x="634" y="2825"/>
                      <a:pt x="1413" y="2825"/>
                    </a:cubicBezTo>
                    <a:cubicBezTo>
                      <a:pt x="1414" y="2825"/>
                      <a:pt x="1415" y="2825"/>
                      <a:pt x="1417" y="2825"/>
                    </a:cubicBezTo>
                    <a:cubicBezTo>
                      <a:pt x="2195" y="2825"/>
                      <a:pt x="2825" y="2193"/>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5" name="Google Shape;575;p16"/>
              <p:cNvSpPr/>
              <p:nvPr/>
            </p:nvSpPr>
            <p:spPr>
              <a:xfrm>
                <a:off x="5318375" y="610000"/>
                <a:ext cx="70625" cy="70650"/>
              </a:xfrm>
              <a:custGeom>
                <a:avLst/>
                <a:gdLst/>
                <a:ahLst/>
                <a:cxnLst/>
                <a:rect l="l" t="t" r="r" b="b"/>
                <a:pathLst>
                  <a:path w="2825" h="2826" extrusionOk="0">
                    <a:moveTo>
                      <a:pt x="1413" y="1"/>
                    </a:moveTo>
                    <a:cubicBezTo>
                      <a:pt x="634" y="1"/>
                      <a:pt x="1" y="634"/>
                      <a:pt x="1" y="1413"/>
                    </a:cubicBezTo>
                    <a:cubicBezTo>
                      <a:pt x="1" y="2194"/>
                      <a:pt x="634" y="2825"/>
                      <a:pt x="1413" y="2825"/>
                    </a:cubicBezTo>
                    <a:cubicBezTo>
                      <a:pt x="2193" y="2825"/>
                      <a:pt x="2825" y="2194"/>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76" name="Google Shape;576;p16"/>
            <p:cNvGrpSpPr/>
            <p:nvPr/>
          </p:nvGrpSpPr>
          <p:grpSpPr>
            <a:xfrm flipH="1">
              <a:off x="7528507" y="179360"/>
              <a:ext cx="838324" cy="185756"/>
              <a:chOff x="4389925" y="459275"/>
              <a:chExt cx="999075" cy="221375"/>
            </a:xfrm>
          </p:grpSpPr>
          <p:sp>
            <p:nvSpPr>
              <p:cNvPr id="577" name="Google Shape;577;p16"/>
              <p:cNvSpPr/>
              <p:nvPr/>
            </p:nvSpPr>
            <p:spPr>
              <a:xfrm>
                <a:off x="4389925" y="459275"/>
                <a:ext cx="70625" cy="70625"/>
              </a:xfrm>
              <a:custGeom>
                <a:avLst/>
                <a:gdLst/>
                <a:ahLst/>
                <a:cxnLst/>
                <a:rect l="l" t="t" r="r" b="b"/>
                <a:pathLst>
                  <a:path w="2825" h="2825" extrusionOk="0">
                    <a:moveTo>
                      <a:pt x="1413" y="0"/>
                    </a:moveTo>
                    <a:cubicBezTo>
                      <a:pt x="631"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8" name="Google Shape;578;p16"/>
              <p:cNvSpPr/>
              <p:nvPr/>
            </p:nvSpPr>
            <p:spPr>
              <a:xfrm>
                <a:off x="4575625" y="459275"/>
                <a:ext cx="70625" cy="70625"/>
              </a:xfrm>
              <a:custGeom>
                <a:avLst/>
                <a:gdLst/>
                <a:ahLst/>
                <a:cxnLst/>
                <a:rect l="l" t="t" r="r" b="b"/>
                <a:pathLst>
                  <a:path w="2825" h="2825" extrusionOk="0">
                    <a:moveTo>
                      <a:pt x="1413" y="0"/>
                    </a:moveTo>
                    <a:cubicBezTo>
                      <a:pt x="632"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9" name="Google Shape;579;p16"/>
              <p:cNvSpPr/>
              <p:nvPr/>
            </p:nvSpPr>
            <p:spPr>
              <a:xfrm>
                <a:off x="4761325" y="459275"/>
                <a:ext cx="70625" cy="70625"/>
              </a:xfrm>
              <a:custGeom>
                <a:avLst/>
                <a:gdLst/>
                <a:ahLst/>
                <a:cxnLst/>
                <a:rect l="l" t="t" r="r" b="b"/>
                <a:pathLst>
                  <a:path w="2825" h="2825" extrusionOk="0">
                    <a:moveTo>
                      <a:pt x="1413" y="0"/>
                    </a:moveTo>
                    <a:cubicBezTo>
                      <a:pt x="632"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0" name="Google Shape;580;p16"/>
              <p:cNvSpPr/>
              <p:nvPr/>
            </p:nvSpPr>
            <p:spPr>
              <a:xfrm>
                <a:off x="4946975" y="459275"/>
                <a:ext cx="70625" cy="70625"/>
              </a:xfrm>
              <a:custGeom>
                <a:avLst/>
                <a:gdLst/>
                <a:ahLst/>
                <a:cxnLst/>
                <a:rect l="l" t="t" r="r" b="b"/>
                <a:pathLst>
                  <a:path w="2825" h="2825" extrusionOk="0">
                    <a:moveTo>
                      <a:pt x="1413" y="0"/>
                    </a:moveTo>
                    <a:cubicBezTo>
                      <a:pt x="633" y="0"/>
                      <a:pt x="1" y="632"/>
                      <a:pt x="1" y="1412"/>
                    </a:cubicBezTo>
                    <a:cubicBezTo>
                      <a:pt x="1" y="2192"/>
                      <a:pt x="634" y="2824"/>
                      <a:pt x="1413" y="2824"/>
                    </a:cubicBezTo>
                    <a:cubicBezTo>
                      <a:pt x="2194"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1" name="Google Shape;581;p16"/>
              <p:cNvSpPr/>
              <p:nvPr/>
            </p:nvSpPr>
            <p:spPr>
              <a:xfrm>
                <a:off x="5132675" y="459275"/>
                <a:ext cx="70625" cy="70625"/>
              </a:xfrm>
              <a:custGeom>
                <a:avLst/>
                <a:gdLst/>
                <a:ahLst/>
                <a:cxnLst/>
                <a:rect l="l" t="t" r="r" b="b"/>
                <a:pathLst>
                  <a:path w="2825" h="2825" extrusionOk="0">
                    <a:moveTo>
                      <a:pt x="1413" y="0"/>
                    </a:moveTo>
                    <a:cubicBezTo>
                      <a:pt x="633" y="0"/>
                      <a:pt x="1" y="632"/>
                      <a:pt x="1" y="1412"/>
                    </a:cubicBezTo>
                    <a:cubicBezTo>
                      <a:pt x="1" y="2192"/>
                      <a:pt x="634" y="2824"/>
                      <a:pt x="1413" y="2824"/>
                    </a:cubicBezTo>
                    <a:cubicBezTo>
                      <a:pt x="2193"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2" name="Google Shape;582;p16"/>
              <p:cNvSpPr/>
              <p:nvPr/>
            </p:nvSpPr>
            <p:spPr>
              <a:xfrm>
                <a:off x="5318375" y="459275"/>
                <a:ext cx="70625" cy="70625"/>
              </a:xfrm>
              <a:custGeom>
                <a:avLst/>
                <a:gdLst/>
                <a:ahLst/>
                <a:cxnLst/>
                <a:rect l="l" t="t" r="r" b="b"/>
                <a:pathLst>
                  <a:path w="2825" h="2825" extrusionOk="0">
                    <a:moveTo>
                      <a:pt x="1413" y="0"/>
                    </a:moveTo>
                    <a:cubicBezTo>
                      <a:pt x="634" y="0"/>
                      <a:pt x="1" y="632"/>
                      <a:pt x="1" y="1412"/>
                    </a:cubicBezTo>
                    <a:cubicBezTo>
                      <a:pt x="1" y="2192"/>
                      <a:pt x="634" y="2824"/>
                      <a:pt x="1413" y="2824"/>
                    </a:cubicBezTo>
                    <a:cubicBezTo>
                      <a:pt x="2193"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3" name="Google Shape;583;p16"/>
              <p:cNvSpPr/>
              <p:nvPr/>
            </p:nvSpPr>
            <p:spPr>
              <a:xfrm>
                <a:off x="4389925" y="610000"/>
                <a:ext cx="70625" cy="70650"/>
              </a:xfrm>
              <a:custGeom>
                <a:avLst/>
                <a:gdLst/>
                <a:ahLst/>
                <a:cxnLst/>
                <a:rect l="l" t="t" r="r" b="b"/>
                <a:pathLst>
                  <a:path w="2825" h="2826" extrusionOk="0">
                    <a:moveTo>
                      <a:pt x="1413" y="1"/>
                    </a:moveTo>
                    <a:cubicBezTo>
                      <a:pt x="631"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4" name="Google Shape;584;p16"/>
              <p:cNvSpPr/>
              <p:nvPr/>
            </p:nvSpPr>
            <p:spPr>
              <a:xfrm>
                <a:off x="4575625" y="610000"/>
                <a:ext cx="70625" cy="70650"/>
              </a:xfrm>
              <a:custGeom>
                <a:avLst/>
                <a:gdLst/>
                <a:ahLst/>
                <a:cxnLst/>
                <a:rect l="l" t="t" r="r" b="b"/>
                <a:pathLst>
                  <a:path w="2825" h="2826" extrusionOk="0">
                    <a:moveTo>
                      <a:pt x="1413" y="1"/>
                    </a:moveTo>
                    <a:cubicBezTo>
                      <a:pt x="632"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5" name="Google Shape;585;p16"/>
              <p:cNvSpPr/>
              <p:nvPr/>
            </p:nvSpPr>
            <p:spPr>
              <a:xfrm>
                <a:off x="4761325" y="610000"/>
                <a:ext cx="70625" cy="70650"/>
              </a:xfrm>
              <a:custGeom>
                <a:avLst/>
                <a:gdLst/>
                <a:ahLst/>
                <a:cxnLst/>
                <a:rect l="l" t="t" r="r" b="b"/>
                <a:pathLst>
                  <a:path w="2825" h="2826" extrusionOk="0">
                    <a:moveTo>
                      <a:pt x="1413" y="1"/>
                    </a:moveTo>
                    <a:cubicBezTo>
                      <a:pt x="632"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6" name="Google Shape;586;p16"/>
              <p:cNvSpPr/>
              <p:nvPr/>
            </p:nvSpPr>
            <p:spPr>
              <a:xfrm>
                <a:off x="4946975" y="610000"/>
                <a:ext cx="70625" cy="70650"/>
              </a:xfrm>
              <a:custGeom>
                <a:avLst/>
                <a:gdLst/>
                <a:ahLst/>
                <a:cxnLst/>
                <a:rect l="l" t="t" r="r" b="b"/>
                <a:pathLst>
                  <a:path w="2825" h="2826" extrusionOk="0">
                    <a:moveTo>
                      <a:pt x="1413" y="1"/>
                    </a:moveTo>
                    <a:cubicBezTo>
                      <a:pt x="633" y="1"/>
                      <a:pt x="1" y="634"/>
                      <a:pt x="1" y="1413"/>
                    </a:cubicBezTo>
                    <a:cubicBezTo>
                      <a:pt x="1" y="2194"/>
                      <a:pt x="634" y="2825"/>
                      <a:pt x="1413" y="2825"/>
                    </a:cubicBezTo>
                    <a:cubicBezTo>
                      <a:pt x="1414" y="2825"/>
                      <a:pt x="1415" y="2825"/>
                      <a:pt x="1417" y="2825"/>
                    </a:cubicBezTo>
                    <a:cubicBezTo>
                      <a:pt x="2196" y="2825"/>
                      <a:pt x="2825" y="2193"/>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7" name="Google Shape;587;p16"/>
              <p:cNvSpPr/>
              <p:nvPr/>
            </p:nvSpPr>
            <p:spPr>
              <a:xfrm>
                <a:off x="5132675" y="610000"/>
                <a:ext cx="70625" cy="70650"/>
              </a:xfrm>
              <a:custGeom>
                <a:avLst/>
                <a:gdLst/>
                <a:ahLst/>
                <a:cxnLst/>
                <a:rect l="l" t="t" r="r" b="b"/>
                <a:pathLst>
                  <a:path w="2825" h="2826" extrusionOk="0">
                    <a:moveTo>
                      <a:pt x="1413" y="1"/>
                    </a:moveTo>
                    <a:cubicBezTo>
                      <a:pt x="633" y="1"/>
                      <a:pt x="1" y="634"/>
                      <a:pt x="1" y="1413"/>
                    </a:cubicBezTo>
                    <a:cubicBezTo>
                      <a:pt x="1" y="2194"/>
                      <a:pt x="634" y="2825"/>
                      <a:pt x="1413" y="2825"/>
                    </a:cubicBezTo>
                    <a:cubicBezTo>
                      <a:pt x="1414" y="2825"/>
                      <a:pt x="1415" y="2825"/>
                      <a:pt x="1417" y="2825"/>
                    </a:cubicBezTo>
                    <a:cubicBezTo>
                      <a:pt x="2195" y="2825"/>
                      <a:pt x="2825" y="2193"/>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8" name="Google Shape;588;p16"/>
              <p:cNvSpPr/>
              <p:nvPr/>
            </p:nvSpPr>
            <p:spPr>
              <a:xfrm>
                <a:off x="5318375" y="610000"/>
                <a:ext cx="70625" cy="70650"/>
              </a:xfrm>
              <a:custGeom>
                <a:avLst/>
                <a:gdLst/>
                <a:ahLst/>
                <a:cxnLst/>
                <a:rect l="l" t="t" r="r" b="b"/>
                <a:pathLst>
                  <a:path w="2825" h="2826" extrusionOk="0">
                    <a:moveTo>
                      <a:pt x="1413" y="1"/>
                    </a:moveTo>
                    <a:cubicBezTo>
                      <a:pt x="634" y="1"/>
                      <a:pt x="1" y="634"/>
                      <a:pt x="1" y="1413"/>
                    </a:cubicBezTo>
                    <a:cubicBezTo>
                      <a:pt x="1" y="2194"/>
                      <a:pt x="634" y="2825"/>
                      <a:pt x="1413" y="2825"/>
                    </a:cubicBezTo>
                    <a:cubicBezTo>
                      <a:pt x="2193" y="2825"/>
                      <a:pt x="2825" y="2194"/>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589" name="Google Shape;589;p16"/>
          <p:cNvGrpSpPr/>
          <p:nvPr/>
        </p:nvGrpSpPr>
        <p:grpSpPr>
          <a:xfrm>
            <a:off x="135158" y="1263775"/>
            <a:ext cx="8542543" cy="3751703"/>
            <a:chOff x="135158" y="1263775"/>
            <a:chExt cx="8542543" cy="3751703"/>
          </a:xfrm>
        </p:grpSpPr>
        <p:sp>
          <p:nvSpPr>
            <p:cNvPr id="590" name="Google Shape;590;p16"/>
            <p:cNvSpPr/>
            <p:nvPr/>
          </p:nvSpPr>
          <p:spPr>
            <a:xfrm flipH="1">
              <a:off x="135158" y="1263775"/>
              <a:ext cx="286575" cy="248200"/>
            </a:xfrm>
            <a:custGeom>
              <a:avLst/>
              <a:gdLst/>
              <a:ahLst/>
              <a:cxnLst/>
              <a:rect l="l" t="t" r="r" b="b"/>
              <a:pathLst>
                <a:path w="11463" h="9928" extrusionOk="0">
                  <a:moveTo>
                    <a:pt x="2866" y="0"/>
                  </a:moveTo>
                  <a:lnTo>
                    <a:pt x="0" y="4964"/>
                  </a:lnTo>
                  <a:lnTo>
                    <a:pt x="2866" y="9928"/>
                  </a:lnTo>
                  <a:lnTo>
                    <a:pt x="8596" y="9928"/>
                  </a:lnTo>
                  <a:lnTo>
                    <a:pt x="11462" y="4964"/>
                  </a:lnTo>
                  <a:lnTo>
                    <a:pt x="859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1" name="Google Shape;591;p16"/>
            <p:cNvSpPr/>
            <p:nvPr/>
          </p:nvSpPr>
          <p:spPr>
            <a:xfrm flipH="1">
              <a:off x="8430750" y="4768527"/>
              <a:ext cx="246951" cy="246951"/>
            </a:xfrm>
            <a:custGeom>
              <a:avLst/>
              <a:gdLst/>
              <a:ahLst/>
              <a:cxnLst/>
              <a:rect l="l" t="t" r="r" b="b"/>
              <a:pathLst>
                <a:path w="16768" h="16768" extrusionOk="0">
                  <a:moveTo>
                    <a:pt x="6510" y="0"/>
                  </a:moveTo>
                  <a:cubicBezTo>
                    <a:pt x="5794" y="0"/>
                    <a:pt x="5212" y="581"/>
                    <a:pt x="5212" y="1299"/>
                  </a:cubicBezTo>
                  <a:lnTo>
                    <a:pt x="5212" y="3914"/>
                  </a:lnTo>
                  <a:cubicBezTo>
                    <a:pt x="5212" y="4630"/>
                    <a:pt x="4631" y="5212"/>
                    <a:pt x="3913" y="5212"/>
                  </a:cubicBezTo>
                  <a:lnTo>
                    <a:pt x="1299" y="5212"/>
                  </a:lnTo>
                  <a:cubicBezTo>
                    <a:pt x="583" y="5212"/>
                    <a:pt x="1" y="5793"/>
                    <a:pt x="1" y="6511"/>
                  </a:cubicBezTo>
                  <a:lnTo>
                    <a:pt x="1" y="10258"/>
                  </a:lnTo>
                  <a:cubicBezTo>
                    <a:pt x="1" y="10975"/>
                    <a:pt x="582" y="11557"/>
                    <a:pt x="1299" y="11557"/>
                  </a:cubicBezTo>
                  <a:lnTo>
                    <a:pt x="3913" y="11557"/>
                  </a:lnTo>
                  <a:cubicBezTo>
                    <a:pt x="4629" y="11557"/>
                    <a:pt x="5212" y="12138"/>
                    <a:pt x="5212" y="12856"/>
                  </a:cubicBezTo>
                  <a:lnTo>
                    <a:pt x="5212" y="15468"/>
                  </a:lnTo>
                  <a:cubicBezTo>
                    <a:pt x="5212" y="16186"/>
                    <a:pt x="5793" y="16767"/>
                    <a:pt x="6510" y="16767"/>
                  </a:cubicBezTo>
                  <a:lnTo>
                    <a:pt x="10258" y="16767"/>
                  </a:lnTo>
                  <a:cubicBezTo>
                    <a:pt x="10975" y="16767"/>
                    <a:pt x="11556" y="16187"/>
                    <a:pt x="11556" y="15468"/>
                  </a:cubicBezTo>
                  <a:lnTo>
                    <a:pt x="11556" y="12855"/>
                  </a:lnTo>
                  <a:cubicBezTo>
                    <a:pt x="11556" y="12138"/>
                    <a:pt x="12137" y="11556"/>
                    <a:pt x="12855" y="11556"/>
                  </a:cubicBezTo>
                  <a:lnTo>
                    <a:pt x="15470" y="11556"/>
                  </a:lnTo>
                  <a:cubicBezTo>
                    <a:pt x="16186" y="11556"/>
                    <a:pt x="16768" y="10975"/>
                    <a:pt x="16768" y="10257"/>
                  </a:cubicBezTo>
                  <a:lnTo>
                    <a:pt x="16768" y="6510"/>
                  </a:lnTo>
                  <a:cubicBezTo>
                    <a:pt x="16768" y="5795"/>
                    <a:pt x="16186" y="5212"/>
                    <a:pt x="15470" y="5212"/>
                  </a:cubicBezTo>
                  <a:lnTo>
                    <a:pt x="12855" y="5212"/>
                  </a:lnTo>
                  <a:cubicBezTo>
                    <a:pt x="12139" y="5212"/>
                    <a:pt x="11556" y="4631"/>
                    <a:pt x="11556" y="3914"/>
                  </a:cubicBezTo>
                  <a:lnTo>
                    <a:pt x="11556" y="1299"/>
                  </a:lnTo>
                  <a:cubicBezTo>
                    <a:pt x="11556" y="582"/>
                    <a:pt x="10976" y="0"/>
                    <a:pt x="102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92" name="Google Shape;592;p16"/>
          <p:cNvGrpSpPr/>
          <p:nvPr/>
        </p:nvGrpSpPr>
        <p:grpSpPr>
          <a:xfrm>
            <a:off x="-341717" y="210625"/>
            <a:ext cx="10226992" cy="4284738"/>
            <a:chOff x="-341717" y="210625"/>
            <a:chExt cx="10226992" cy="4284738"/>
          </a:xfrm>
        </p:grpSpPr>
        <p:grpSp>
          <p:nvGrpSpPr>
            <p:cNvPr id="593" name="Google Shape;593;p16"/>
            <p:cNvGrpSpPr/>
            <p:nvPr/>
          </p:nvGrpSpPr>
          <p:grpSpPr>
            <a:xfrm>
              <a:off x="8787483" y="3837613"/>
              <a:ext cx="654775" cy="657750"/>
              <a:chOff x="7663400" y="2447013"/>
              <a:chExt cx="654775" cy="657750"/>
            </a:xfrm>
          </p:grpSpPr>
          <p:sp>
            <p:nvSpPr>
              <p:cNvPr id="594" name="Google Shape;594;p16"/>
              <p:cNvSpPr/>
              <p:nvPr/>
            </p:nvSpPr>
            <p:spPr>
              <a:xfrm>
                <a:off x="7663400" y="2447013"/>
                <a:ext cx="361575" cy="313125"/>
              </a:xfrm>
              <a:custGeom>
                <a:avLst/>
                <a:gdLst/>
                <a:ahLst/>
                <a:cxnLst/>
                <a:rect l="l" t="t" r="r" b="b"/>
                <a:pathLst>
                  <a:path w="14463" h="12525" extrusionOk="0">
                    <a:moveTo>
                      <a:pt x="3617" y="0"/>
                    </a:moveTo>
                    <a:lnTo>
                      <a:pt x="1" y="6262"/>
                    </a:lnTo>
                    <a:lnTo>
                      <a:pt x="3617" y="12525"/>
                    </a:lnTo>
                    <a:lnTo>
                      <a:pt x="10847" y="12525"/>
                    </a:lnTo>
                    <a:lnTo>
                      <a:pt x="14462" y="6262"/>
                    </a:lnTo>
                    <a:lnTo>
                      <a:pt x="108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5" name="Google Shape;595;p16"/>
              <p:cNvSpPr/>
              <p:nvPr/>
            </p:nvSpPr>
            <p:spPr>
              <a:xfrm>
                <a:off x="7663400" y="2791638"/>
                <a:ext cx="361575" cy="313125"/>
              </a:xfrm>
              <a:custGeom>
                <a:avLst/>
                <a:gdLst/>
                <a:ahLst/>
                <a:cxnLst/>
                <a:rect l="l" t="t" r="r" b="b"/>
                <a:pathLst>
                  <a:path w="14463" h="12525" extrusionOk="0">
                    <a:moveTo>
                      <a:pt x="3617" y="0"/>
                    </a:moveTo>
                    <a:lnTo>
                      <a:pt x="1" y="6262"/>
                    </a:lnTo>
                    <a:lnTo>
                      <a:pt x="3617" y="12525"/>
                    </a:lnTo>
                    <a:lnTo>
                      <a:pt x="10847" y="12525"/>
                    </a:lnTo>
                    <a:lnTo>
                      <a:pt x="14462" y="6262"/>
                    </a:lnTo>
                    <a:lnTo>
                      <a:pt x="108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6" name="Google Shape;596;p16"/>
              <p:cNvSpPr/>
              <p:nvPr/>
            </p:nvSpPr>
            <p:spPr>
              <a:xfrm>
                <a:off x="7956600" y="2619313"/>
                <a:ext cx="361575" cy="313150"/>
              </a:xfrm>
              <a:custGeom>
                <a:avLst/>
                <a:gdLst/>
                <a:ahLst/>
                <a:cxnLst/>
                <a:rect l="l" t="t" r="r" b="b"/>
                <a:pathLst>
                  <a:path w="14463" h="12526" extrusionOk="0">
                    <a:moveTo>
                      <a:pt x="3617" y="0"/>
                    </a:moveTo>
                    <a:lnTo>
                      <a:pt x="1" y="6263"/>
                    </a:lnTo>
                    <a:lnTo>
                      <a:pt x="3617" y="12526"/>
                    </a:lnTo>
                    <a:lnTo>
                      <a:pt x="10848" y="12526"/>
                    </a:lnTo>
                    <a:lnTo>
                      <a:pt x="14463" y="6263"/>
                    </a:lnTo>
                    <a:lnTo>
                      <a:pt x="108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97" name="Google Shape;597;p16"/>
            <p:cNvGrpSpPr/>
            <p:nvPr/>
          </p:nvGrpSpPr>
          <p:grpSpPr>
            <a:xfrm flipH="1">
              <a:off x="-341717" y="210625"/>
              <a:ext cx="949825" cy="657750"/>
              <a:chOff x="7368350" y="1061350"/>
              <a:chExt cx="949825" cy="657750"/>
            </a:xfrm>
          </p:grpSpPr>
          <p:sp>
            <p:nvSpPr>
              <p:cNvPr id="598" name="Google Shape;598;p16"/>
              <p:cNvSpPr/>
              <p:nvPr/>
            </p:nvSpPr>
            <p:spPr>
              <a:xfrm>
                <a:off x="7368350" y="1233675"/>
                <a:ext cx="361575" cy="313125"/>
              </a:xfrm>
              <a:custGeom>
                <a:avLst/>
                <a:gdLst/>
                <a:ahLst/>
                <a:cxnLst/>
                <a:rect l="l" t="t" r="r" b="b"/>
                <a:pathLst>
                  <a:path w="14463" h="12525" extrusionOk="0">
                    <a:moveTo>
                      <a:pt x="3617" y="0"/>
                    </a:moveTo>
                    <a:lnTo>
                      <a:pt x="1" y="6262"/>
                    </a:lnTo>
                    <a:lnTo>
                      <a:pt x="3617" y="12524"/>
                    </a:lnTo>
                    <a:lnTo>
                      <a:pt x="10848" y="12524"/>
                    </a:lnTo>
                    <a:lnTo>
                      <a:pt x="14463" y="6262"/>
                    </a:lnTo>
                    <a:lnTo>
                      <a:pt x="108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9" name="Google Shape;599;p16"/>
              <p:cNvSpPr/>
              <p:nvPr/>
            </p:nvSpPr>
            <p:spPr>
              <a:xfrm>
                <a:off x="7663400" y="1061350"/>
                <a:ext cx="361575" cy="313150"/>
              </a:xfrm>
              <a:custGeom>
                <a:avLst/>
                <a:gdLst/>
                <a:ahLst/>
                <a:cxnLst/>
                <a:rect l="l" t="t" r="r" b="b"/>
                <a:pathLst>
                  <a:path w="14463" h="12526" extrusionOk="0">
                    <a:moveTo>
                      <a:pt x="3616" y="0"/>
                    </a:moveTo>
                    <a:lnTo>
                      <a:pt x="1" y="6263"/>
                    </a:lnTo>
                    <a:lnTo>
                      <a:pt x="3616" y="12525"/>
                    </a:lnTo>
                    <a:lnTo>
                      <a:pt x="10846" y="12525"/>
                    </a:lnTo>
                    <a:lnTo>
                      <a:pt x="14462" y="6263"/>
                    </a:lnTo>
                    <a:lnTo>
                      <a:pt x="108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0" name="Google Shape;600;p16"/>
              <p:cNvSpPr/>
              <p:nvPr/>
            </p:nvSpPr>
            <p:spPr>
              <a:xfrm>
                <a:off x="7663400" y="1405950"/>
                <a:ext cx="361575" cy="313150"/>
              </a:xfrm>
              <a:custGeom>
                <a:avLst/>
                <a:gdLst/>
                <a:ahLst/>
                <a:cxnLst/>
                <a:rect l="l" t="t" r="r" b="b"/>
                <a:pathLst>
                  <a:path w="14463" h="12526" extrusionOk="0">
                    <a:moveTo>
                      <a:pt x="3616" y="0"/>
                    </a:moveTo>
                    <a:lnTo>
                      <a:pt x="1" y="6262"/>
                    </a:lnTo>
                    <a:lnTo>
                      <a:pt x="3616" y="12526"/>
                    </a:lnTo>
                    <a:lnTo>
                      <a:pt x="10846" y="12526"/>
                    </a:lnTo>
                    <a:lnTo>
                      <a:pt x="14462" y="6262"/>
                    </a:lnTo>
                    <a:lnTo>
                      <a:pt x="108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1" name="Google Shape;601;p16"/>
              <p:cNvSpPr/>
              <p:nvPr/>
            </p:nvSpPr>
            <p:spPr>
              <a:xfrm>
                <a:off x="7956575" y="1233675"/>
                <a:ext cx="361600" cy="313125"/>
              </a:xfrm>
              <a:custGeom>
                <a:avLst/>
                <a:gdLst/>
                <a:ahLst/>
                <a:cxnLst/>
                <a:rect l="l" t="t" r="r" b="b"/>
                <a:pathLst>
                  <a:path w="14464" h="12525" extrusionOk="0">
                    <a:moveTo>
                      <a:pt x="3616" y="0"/>
                    </a:moveTo>
                    <a:lnTo>
                      <a:pt x="1" y="6262"/>
                    </a:lnTo>
                    <a:lnTo>
                      <a:pt x="3616" y="12524"/>
                    </a:lnTo>
                    <a:lnTo>
                      <a:pt x="10848" y="12524"/>
                    </a:lnTo>
                    <a:lnTo>
                      <a:pt x="14464" y="6262"/>
                    </a:lnTo>
                    <a:lnTo>
                      <a:pt x="108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02" name="Google Shape;602;p16"/>
            <p:cNvGrpSpPr/>
            <p:nvPr/>
          </p:nvGrpSpPr>
          <p:grpSpPr>
            <a:xfrm>
              <a:off x="8641400" y="230459"/>
              <a:ext cx="1243875" cy="1001841"/>
              <a:chOff x="6198500" y="1668659"/>
              <a:chExt cx="1243875" cy="1001841"/>
            </a:xfrm>
          </p:grpSpPr>
          <p:sp>
            <p:nvSpPr>
              <p:cNvPr id="603" name="Google Shape;603;p16"/>
              <p:cNvSpPr/>
              <p:nvPr/>
            </p:nvSpPr>
            <p:spPr>
              <a:xfrm>
                <a:off x="6493125" y="2011125"/>
                <a:ext cx="361575" cy="313150"/>
              </a:xfrm>
              <a:custGeom>
                <a:avLst/>
                <a:gdLst/>
                <a:ahLst/>
                <a:cxnLst/>
                <a:rect l="l" t="t" r="r" b="b"/>
                <a:pathLst>
                  <a:path w="14463" h="12526" extrusionOk="0">
                    <a:moveTo>
                      <a:pt x="3616" y="0"/>
                    </a:moveTo>
                    <a:lnTo>
                      <a:pt x="1" y="6264"/>
                    </a:lnTo>
                    <a:lnTo>
                      <a:pt x="3616" y="12526"/>
                    </a:lnTo>
                    <a:lnTo>
                      <a:pt x="10847" y="12526"/>
                    </a:lnTo>
                    <a:lnTo>
                      <a:pt x="14463" y="6264"/>
                    </a:lnTo>
                    <a:lnTo>
                      <a:pt x="108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4" name="Google Shape;604;p16"/>
              <p:cNvSpPr/>
              <p:nvPr/>
            </p:nvSpPr>
            <p:spPr>
              <a:xfrm>
                <a:off x="6198500" y="1840450"/>
                <a:ext cx="361575" cy="313150"/>
              </a:xfrm>
              <a:custGeom>
                <a:avLst/>
                <a:gdLst/>
                <a:ahLst/>
                <a:cxnLst/>
                <a:rect l="l" t="t" r="r" b="b"/>
                <a:pathLst>
                  <a:path w="14463" h="12526" extrusionOk="0">
                    <a:moveTo>
                      <a:pt x="3617" y="0"/>
                    </a:moveTo>
                    <a:lnTo>
                      <a:pt x="1" y="6262"/>
                    </a:lnTo>
                    <a:lnTo>
                      <a:pt x="3617" y="12526"/>
                    </a:lnTo>
                    <a:lnTo>
                      <a:pt x="10848" y="12526"/>
                    </a:lnTo>
                    <a:lnTo>
                      <a:pt x="14463" y="6262"/>
                    </a:lnTo>
                    <a:lnTo>
                      <a:pt x="108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5" name="Google Shape;605;p16"/>
              <p:cNvSpPr/>
              <p:nvPr/>
            </p:nvSpPr>
            <p:spPr>
              <a:xfrm>
                <a:off x="6493125" y="2357350"/>
                <a:ext cx="361575" cy="313150"/>
              </a:xfrm>
              <a:custGeom>
                <a:avLst/>
                <a:gdLst/>
                <a:ahLst/>
                <a:cxnLst/>
                <a:rect l="l" t="t" r="r" b="b"/>
                <a:pathLst>
                  <a:path w="14463" h="12526" extrusionOk="0">
                    <a:moveTo>
                      <a:pt x="3616" y="0"/>
                    </a:moveTo>
                    <a:lnTo>
                      <a:pt x="1" y="6264"/>
                    </a:lnTo>
                    <a:lnTo>
                      <a:pt x="3616" y="12526"/>
                    </a:lnTo>
                    <a:lnTo>
                      <a:pt x="10847" y="12526"/>
                    </a:lnTo>
                    <a:lnTo>
                      <a:pt x="14463" y="6264"/>
                    </a:lnTo>
                    <a:lnTo>
                      <a:pt x="108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6" name="Google Shape;606;p16"/>
              <p:cNvSpPr/>
              <p:nvPr/>
            </p:nvSpPr>
            <p:spPr>
              <a:xfrm>
                <a:off x="6786275" y="1840450"/>
                <a:ext cx="361625" cy="313150"/>
              </a:xfrm>
              <a:custGeom>
                <a:avLst/>
                <a:gdLst/>
                <a:ahLst/>
                <a:cxnLst/>
                <a:rect l="l" t="t" r="r" b="b"/>
                <a:pathLst>
                  <a:path w="14465" h="12526" extrusionOk="0">
                    <a:moveTo>
                      <a:pt x="3617" y="0"/>
                    </a:moveTo>
                    <a:lnTo>
                      <a:pt x="1" y="6262"/>
                    </a:lnTo>
                    <a:lnTo>
                      <a:pt x="3617" y="12526"/>
                    </a:lnTo>
                    <a:lnTo>
                      <a:pt x="10849" y="12526"/>
                    </a:lnTo>
                    <a:lnTo>
                      <a:pt x="14465" y="6262"/>
                    </a:lnTo>
                    <a:lnTo>
                      <a:pt x="108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7" name="Google Shape;607;p16"/>
              <p:cNvSpPr/>
              <p:nvPr/>
            </p:nvSpPr>
            <p:spPr>
              <a:xfrm>
                <a:off x="6786275" y="2185050"/>
                <a:ext cx="361625" cy="313125"/>
              </a:xfrm>
              <a:custGeom>
                <a:avLst/>
                <a:gdLst/>
                <a:ahLst/>
                <a:cxnLst/>
                <a:rect l="l" t="t" r="r" b="b"/>
                <a:pathLst>
                  <a:path w="14465" h="12525" extrusionOk="0">
                    <a:moveTo>
                      <a:pt x="3617" y="0"/>
                    </a:moveTo>
                    <a:lnTo>
                      <a:pt x="1" y="6263"/>
                    </a:lnTo>
                    <a:lnTo>
                      <a:pt x="3617" y="12525"/>
                    </a:lnTo>
                    <a:lnTo>
                      <a:pt x="10849" y="12525"/>
                    </a:lnTo>
                    <a:lnTo>
                      <a:pt x="14465" y="6263"/>
                    </a:lnTo>
                    <a:lnTo>
                      <a:pt x="108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8" name="Google Shape;608;p16"/>
              <p:cNvSpPr/>
              <p:nvPr/>
            </p:nvSpPr>
            <p:spPr>
              <a:xfrm>
                <a:off x="7080800" y="1668659"/>
                <a:ext cx="361575" cy="313150"/>
              </a:xfrm>
              <a:custGeom>
                <a:avLst/>
                <a:gdLst/>
                <a:ahLst/>
                <a:cxnLst/>
                <a:rect l="l" t="t" r="r" b="b"/>
                <a:pathLst>
                  <a:path w="14463" h="12526" extrusionOk="0">
                    <a:moveTo>
                      <a:pt x="3617" y="0"/>
                    </a:moveTo>
                    <a:lnTo>
                      <a:pt x="1" y="6262"/>
                    </a:lnTo>
                    <a:lnTo>
                      <a:pt x="3617" y="12526"/>
                    </a:lnTo>
                    <a:lnTo>
                      <a:pt x="10848" y="12526"/>
                    </a:lnTo>
                    <a:lnTo>
                      <a:pt x="14463" y="6262"/>
                    </a:lnTo>
                    <a:lnTo>
                      <a:pt x="108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609" name="Shape 609"/>
        <p:cNvGrpSpPr/>
        <p:nvPr/>
      </p:nvGrpSpPr>
      <p:grpSpPr>
        <a:xfrm>
          <a:off x="0" y="0"/>
          <a:ext cx="0" cy="0"/>
          <a:chOff x="0" y="0"/>
          <a:chExt cx="0" cy="0"/>
        </a:xfrm>
      </p:grpSpPr>
      <p:sp>
        <p:nvSpPr>
          <p:cNvPr id="610" name="Google Shape;610;p17"/>
          <p:cNvSpPr txBox="1"/>
          <p:nvPr>
            <p:ph type="title"/>
          </p:nvPr>
        </p:nvSpPr>
        <p:spPr>
          <a:xfrm>
            <a:off x="4743925" y="3126488"/>
            <a:ext cx="3637500" cy="4350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22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p:txBody>
      </p:sp>
      <p:sp>
        <p:nvSpPr>
          <p:cNvPr id="611" name="Google Shape;611;p17"/>
          <p:cNvSpPr txBox="1"/>
          <p:nvPr>
            <p:ph type="subTitle" idx="1"/>
          </p:nvPr>
        </p:nvSpPr>
        <p:spPr>
          <a:xfrm>
            <a:off x="4743950" y="1582013"/>
            <a:ext cx="3637500" cy="15102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2200"/>
            </a:lvl1pPr>
            <a:lvl2pPr lvl="1" algn="ctr" rtl="0">
              <a:lnSpc>
                <a:spcPct val="100000"/>
              </a:lnSpc>
              <a:spcBef>
                <a:spcPts val="0"/>
              </a:spcBef>
              <a:spcAft>
                <a:spcPts val="0"/>
              </a:spcAft>
              <a:buSzPts val="3000"/>
              <a:buNone/>
              <a:defRPr sz="3000"/>
            </a:lvl2pPr>
            <a:lvl3pPr lvl="2" algn="ctr" rtl="0">
              <a:lnSpc>
                <a:spcPct val="100000"/>
              </a:lnSpc>
              <a:spcBef>
                <a:spcPts val="0"/>
              </a:spcBef>
              <a:spcAft>
                <a:spcPts val="0"/>
              </a:spcAft>
              <a:buSzPts val="3000"/>
              <a:buNone/>
              <a:defRPr sz="3000"/>
            </a:lvl3pPr>
            <a:lvl4pPr lvl="3" algn="ctr" rtl="0">
              <a:lnSpc>
                <a:spcPct val="100000"/>
              </a:lnSpc>
              <a:spcBef>
                <a:spcPts val="0"/>
              </a:spcBef>
              <a:spcAft>
                <a:spcPts val="0"/>
              </a:spcAft>
              <a:buSzPts val="3000"/>
              <a:buNone/>
              <a:defRPr sz="3000"/>
            </a:lvl4pPr>
            <a:lvl5pPr lvl="4" algn="ctr" rtl="0">
              <a:lnSpc>
                <a:spcPct val="100000"/>
              </a:lnSpc>
              <a:spcBef>
                <a:spcPts val="0"/>
              </a:spcBef>
              <a:spcAft>
                <a:spcPts val="0"/>
              </a:spcAft>
              <a:buSzPts val="3000"/>
              <a:buNone/>
              <a:defRPr sz="3000"/>
            </a:lvl5pPr>
            <a:lvl6pPr lvl="5" algn="ctr" rtl="0">
              <a:lnSpc>
                <a:spcPct val="100000"/>
              </a:lnSpc>
              <a:spcBef>
                <a:spcPts val="0"/>
              </a:spcBef>
              <a:spcAft>
                <a:spcPts val="0"/>
              </a:spcAft>
              <a:buSzPts val="3000"/>
              <a:buNone/>
              <a:defRPr sz="3000"/>
            </a:lvl6pPr>
            <a:lvl7pPr lvl="6" algn="ctr" rtl="0">
              <a:lnSpc>
                <a:spcPct val="100000"/>
              </a:lnSpc>
              <a:spcBef>
                <a:spcPts val="0"/>
              </a:spcBef>
              <a:spcAft>
                <a:spcPts val="0"/>
              </a:spcAft>
              <a:buSzPts val="3000"/>
              <a:buNone/>
              <a:defRPr sz="3000"/>
            </a:lvl7pPr>
            <a:lvl8pPr lvl="7" algn="ctr" rtl="0">
              <a:lnSpc>
                <a:spcPct val="100000"/>
              </a:lnSpc>
              <a:spcBef>
                <a:spcPts val="0"/>
              </a:spcBef>
              <a:spcAft>
                <a:spcPts val="0"/>
              </a:spcAft>
              <a:buSzPts val="3000"/>
              <a:buNone/>
              <a:defRPr sz="3000"/>
            </a:lvl8pPr>
            <a:lvl9pPr lvl="8" algn="ctr" rtl="0">
              <a:lnSpc>
                <a:spcPct val="100000"/>
              </a:lnSpc>
              <a:spcBef>
                <a:spcPts val="0"/>
              </a:spcBef>
              <a:spcAft>
                <a:spcPts val="0"/>
              </a:spcAft>
              <a:buSzPts val="3000"/>
              <a:buNone/>
              <a:defRPr sz="3000"/>
            </a:lvl9pPr>
          </a:lstStyle>
          <a:p/>
        </p:txBody>
      </p:sp>
      <p:grpSp>
        <p:nvGrpSpPr>
          <p:cNvPr id="612" name="Google Shape;612;p17"/>
          <p:cNvGrpSpPr/>
          <p:nvPr/>
        </p:nvGrpSpPr>
        <p:grpSpPr>
          <a:xfrm>
            <a:off x="560570" y="199048"/>
            <a:ext cx="8225224" cy="4714193"/>
            <a:chOff x="560570" y="199048"/>
            <a:chExt cx="8225224" cy="4714193"/>
          </a:xfrm>
        </p:grpSpPr>
        <p:grpSp>
          <p:nvGrpSpPr>
            <p:cNvPr id="613" name="Google Shape;613;p17"/>
            <p:cNvGrpSpPr/>
            <p:nvPr/>
          </p:nvGrpSpPr>
          <p:grpSpPr>
            <a:xfrm flipH="1">
              <a:off x="7947470" y="199048"/>
              <a:ext cx="838324" cy="185756"/>
              <a:chOff x="4389925" y="459275"/>
              <a:chExt cx="999075" cy="221375"/>
            </a:xfrm>
          </p:grpSpPr>
          <p:sp>
            <p:nvSpPr>
              <p:cNvPr id="614" name="Google Shape;614;p17"/>
              <p:cNvSpPr/>
              <p:nvPr/>
            </p:nvSpPr>
            <p:spPr>
              <a:xfrm>
                <a:off x="4389925" y="459275"/>
                <a:ext cx="70625" cy="70625"/>
              </a:xfrm>
              <a:custGeom>
                <a:avLst/>
                <a:gdLst/>
                <a:ahLst/>
                <a:cxnLst/>
                <a:rect l="l" t="t" r="r" b="b"/>
                <a:pathLst>
                  <a:path w="2825" h="2825" extrusionOk="0">
                    <a:moveTo>
                      <a:pt x="1413" y="0"/>
                    </a:moveTo>
                    <a:cubicBezTo>
                      <a:pt x="631"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5" name="Google Shape;615;p17"/>
              <p:cNvSpPr/>
              <p:nvPr/>
            </p:nvSpPr>
            <p:spPr>
              <a:xfrm>
                <a:off x="4575625" y="459275"/>
                <a:ext cx="70625" cy="70625"/>
              </a:xfrm>
              <a:custGeom>
                <a:avLst/>
                <a:gdLst/>
                <a:ahLst/>
                <a:cxnLst/>
                <a:rect l="l" t="t" r="r" b="b"/>
                <a:pathLst>
                  <a:path w="2825" h="2825" extrusionOk="0">
                    <a:moveTo>
                      <a:pt x="1413" y="0"/>
                    </a:moveTo>
                    <a:cubicBezTo>
                      <a:pt x="632"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6" name="Google Shape;616;p17"/>
              <p:cNvSpPr/>
              <p:nvPr/>
            </p:nvSpPr>
            <p:spPr>
              <a:xfrm>
                <a:off x="4761325" y="459275"/>
                <a:ext cx="70625" cy="70625"/>
              </a:xfrm>
              <a:custGeom>
                <a:avLst/>
                <a:gdLst/>
                <a:ahLst/>
                <a:cxnLst/>
                <a:rect l="l" t="t" r="r" b="b"/>
                <a:pathLst>
                  <a:path w="2825" h="2825" extrusionOk="0">
                    <a:moveTo>
                      <a:pt x="1413" y="0"/>
                    </a:moveTo>
                    <a:cubicBezTo>
                      <a:pt x="632"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7" name="Google Shape;617;p17"/>
              <p:cNvSpPr/>
              <p:nvPr/>
            </p:nvSpPr>
            <p:spPr>
              <a:xfrm>
                <a:off x="4946975" y="459275"/>
                <a:ext cx="70625" cy="70625"/>
              </a:xfrm>
              <a:custGeom>
                <a:avLst/>
                <a:gdLst/>
                <a:ahLst/>
                <a:cxnLst/>
                <a:rect l="l" t="t" r="r" b="b"/>
                <a:pathLst>
                  <a:path w="2825" h="2825" extrusionOk="0">
                    <a:moveTo>
                      <a:pt x="1413" y="0"/>
                    </a:moveTo>
                    <a:cubicBezTo>
                      <a:pt x="633" y="0"/>
                      <a:pt x="1" y="632"/>
                      <a:pt x="1" y="1412"/>
                    </a:cubicBezTo>
                    <a:cubicBezTo>
                      <a:pt x="1" y="2192"/>
                      <a:pt x="634" y="2824"/>
                      <a:pt x="1413" y="2824"/>
                    </a:cubicBezTo>
                    <a:cubicBezTo>
                      <a:pt x="2194"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8" name="Google Shape;618;p17"/>
              <p:cNvSpPr/>
              <p:nvPr/>
            </p:nvSpPr>
            <p:spPr>
              <a:xfrm>
                <a:off x="5132675" y="459275"/>
                <a:ext cx="70625" cy="70625"/>
              </a:xfrm>
              <a:custGeom>
                <a:avLst/>
                <a:gdLst/>
                <a:ahLst/>
                <a:cxnLst/>
                <a:rect l="l" t="t" r="r" b="b"/>
                <a:pathLst>
                  <a:path w="2825" h="2825" extrusionOk="0">
                    <a:moveTo>
                      <a:pt x="1413" y="0"/>
                    </a:moveTo>
                    <a:cubicBezTo>
                      <a:pt x="633" y="0"/>
                      <a:pt x="1" y="632"/>
                      <a:pt x="1" y="1412"/>
                    </a:cubicBezTo>
                    <a:cubicBezTo>
                      <a:pt x="1" y="2192"/>
                      <a:pt x="634" y="2824"/>
                      <a:pt x="1413" y="2824"/>
                    </a:cubicBezTo>
                    <a:cubicBezTo>
                      <a:pt x="2193"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9" name="Google Shape;619;p17"/>
              <p:cNvSpPr/>
              <p:nvPr/>
            </p:nvSpPr>
            <p:spPr>
              <a:xfrm>
                <a:off x="5318375" y="459275"/>
                <a:ext cx="70625" cy="70625"/>
              </a:xfrm>
              <a:custGeom>
                <a:avLst/>
                <a:gdLst/>
                <a:ahLst/>
                <a:cxnLst/>
                <a:rect l="l" t="t" r="r" b="b"/>
                <a:pathLst>
                  <a:path w="2825" h="2825" extrusionOk="0">
                    <a:moveTo>
                      <a:pt x="1413" y="0"/>
                    </a:moveTo>
                    <a:cubicBezTo>
                      <a:pt x="634" y="0"/>
                      <a:pt x="1" y="632"/>
                      <a:pt x="1" y="1412"/>
                    </a:cubicBezTo>
                    <a:cubicBezTo>
                      <a:pt x="1" y="2192"/>
                      <a:pt x="634" y="2824"/>
                      <a:pt x="1413" y="2824"/>
                    </a:cubicBezTo>
                    <a:cubicBezTo>
                      <a:pt x="2193"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0" name="Google Shape;620;p17"/>
              <p:cNvSpPr/>
              <p:nvPr/>
            </p:nvSpPr>
            <p:spPr>
              <a:xfrm>
                <a:off x="4389925" y="610000"/>
                <a:ext cx="70625" cy="70650"/>
              </a:xfrm>
              <a:custGeom>
                <a:avLst/>
                <a:gdLst/>
                <a:ahLst/>
                <a:cxnLst/>
                <a:rect l="l" t="t" r="r" b="b"/>
                <a:pathLst>
                  <a:path w="2825" h="2826" extrusionOk="0">
                    <a:moveTo>
                      <a:pt x="1413" y="1"/>
                    </a:moveTo>
                    <a:cubicBezTo>
                      <a:pt x="631"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1" name="Google Shape;621;p17"/>
              <p:cNvSpPr/>
              <p:nvPr/>
            </p:nvSpPr>
            <p:spPr>
              <a:xfrm>
                <a:off x="4575625" y="610000"/>
                <a:ext cx="70625" cy="70650"/>
              </a:xfrm>
              <a:custGeom>
                <a:avLst/>
                <a:gdLst/>
                <a:ahLst/>
                <a:cxnLst/>
                <a:rect l="l" t="t" r="r" b="b"/>
                <a:pathLst>
                  <a:path w="2825" h="2826" extrusionOk="0">
                    <a:moveTo>
                      <a:pt x="1413" y="1"/>
                    </a:moveTo>
                    <a:cubicBezTo>
                      <a:pt x="632"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2" name="Google Shape;622;p17"/>
              <p:cNvSpPr/>
              <p:nvPr/>
            </p:nvSpPr>
            <p:spPr>
              <a:xfrm>
                <a:off x="4761325" y="610000"/>
                <a:ext cx="70625" cy="70650"/>
              </a:xfrm>
              <a:custGeom>
                <a:avLst/>
                <a:gdLst/>
                <a:ahLst/>
                <a:cxnLst/>
                <a:rect l="l" t="t" r="r" b="b"/>
                <a:pathLst>
                  <a:path w="2825" h="2826" extrusionOk="0">
                    <a:moveTo>
                      <a:pt x="1413" y="1"/>
                    </a:moveTo>
                    <a:cubicBezTo>
                      <a:pt x="632"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3" name="Google Shape;623;p17"/>
              <p:cNvSpPr/>
              <p:nvPr/>
            </p:nvSpPr>
            <p:spPr>
              <a:xfrm>
                <a:off x="4946975" y="610000"/>
                <a:ext cx="70625" cy="70650"/>
              </a:xfrm>
              <a:custGeom>
                <a:avLst/>
                <a:gdLst/>
                <a:ahLst/>
                <a:cxnLst/>
                <a:rect l="l" t="t" r="r" b="b"/>
                <a:pathLst>
                  <a:path w="2825" h="2826" extrusionOk="0">
                    <a:moveTo>
                      <a:pt x="1413" y="1"/>
                    </a:moveTo>
                    <a:cubicBezTo>
                      <a:pt x="633" y="1"/>
                      <a:pt x="1" y="634"/>
                      <a:pt x="1" y="1413"/>
                    </a:cubicBezTo>
                    <a:cubicBezTo>
                      <a:pt x="1" y="2194"/>
                      <a:pt x="634" y="2825"/>
                      <a:pt x="1413" y="2825"/>
                    </a:cubicBezTo>
                    <a:cubicBezTo>
                      <a:pt x="1414" y="2825"/>
                      <a:pt x="1415" y="2825"/>
                      <a:pt x="1417" y="2825"/>
                    </a:cubicBezTo>
                    <a:cubicBezTo>
                      <a:pt x="2196" y="2825"/>
                      <a:pt x="2825" y="2193"/>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4" name="Google Shape;624;p17"/>
              <p:cNvSpPr/>
              <p:nvPr/>
            </p:nvSpPr>
            <p:spPr>
              <a:xfrm>
                <a:off x="5132675" y="610000"/>
                <a:ext cx="70625" cy="70650"/>
              </a:xfrm>
              <a:custGeom>
                <a:avLst/>
                <a:gdLst/>
                <a:ahLst/>
                <a:cxnLst/>
                <a:rect l="l" t="t" r="r" b="b"/>
                <a:pathLst>
                  <a:path w="2825" h="2826" extrusionOk="0">
                    <a:moveTo>
                      <a:pt x="1413" y="1"/>
                    </a:moveTo>
                    <a:cubicBezTo>
                      <a:pt x="633" y="1"/>
                      <a:pt x="1" y="634"/>
                      <a:pt x="1" y="1413"/>
                    </a:cubicBezTo>
                    <a:cubicBezTo>
                      <a:pt x="1" y="2194"/>
                      <a:pt x="634" y="2825"/>
                      <a:pt x="1413" y="2825"/>
                    </a:cubicBezTo>
                    <a:cubicBezTo>
                      <a:pt x="1414" y="2825"/>
                      <a:pt x="1415" y="2825"/>
                      <a:pt x="1417" y="2825"/>
                    </a:cubicBezTo>
                    <a:cubicBezTo>
                      <a:pt x="2195" y="2825"/>
                      <a:pt x="2825" y="2193"/>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5" name="Google Shape;625;p17"/>
              <p:cNvSpPr/>
              <p:nvPr/>
            </p:nvSpPr>
            <p:spPr>
              <a:xfrm>
                <a:off x="5318375" y="610000"/>
                <a:ext cx="70625" cy="70650"/>
              </a:xfrm>
              <a:custGeom>
                <a:avLst/>
                <a:gdLst/>
                <a:ahLst/>
                <a:cxnLst/>
                <a:rect l="l" t="t" r="r" b="b"/>
                <a:pathLst>
                  <a:path w="2825" h="2826" extrusionOk="0">
                    <a:moveTo>
                      <a:pt x="1413" y="1"/>
                    </a:moveTo>
                    <a:cubicBezTo>
                      <a:pt x="634" y="1"/>
                      <a:pt x="1" y="634"/>
                      <a:pt x="1" y="1413"/>
                    </a:cubicBezTo>
                    <a:cubicBezTo>
                      <a:pt x="1" y="2194"/>
                      <a:pt x="634" y="2825"/>
                      <a:pt x="1413" y="2825"/>
                    </a:cubicBezTo>
                    <a:cubicBezTo>
                      <a:pt x="2193" y="2825"/>
                      <a:pt x="2825" y="2194"/>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26" name="Google Shape;626;p17"/>
            <p:cNvGrpSpPr/>
            <p:nvPr/>
          </p:nvGrpSpPr>
          <p:grpSpPr>
            <a:xfrm flipH="1">
              <a:off x="560570" y="4727485"/>
              <a:ext cx="838324" cy="185756"/>
              <a:chOff x="4389925" y="459275"/>
              <a:chExt cx="999075" cy="221375"/>
            </a:xfrm>
          </p:grpSpPr>
          <p:sp>
            <p:nvSpPr>
              <p:cNvPr id="627" name="Google Shape;627;p17"/>
              <p:cNvSpPr/>
              <p:nvPr/>
            </p:nvSpPr>
            <p:spPr>
              <a:xfrm>
                <a:off x="4389925" y="459275"/>
                <a:ext cx="70625" cy="70625"/>
              </a:xfrm>
              <a:custGeom>
                <a:avLst/>
                <a:gdLst/>
                <a:ahLst/>
                <a:cxnLst/>
                <a:rect l="l" t="t" r="r" b="b"/>
                <a:pathLst>
                  <a:path w="2825" h="2825" extrusionOk="0">
                    <a:moveTo>
                      <a:pt x="1413" y="0"/>
                    </a:moveTo>
                    <a:cubicBezTo>
                      <a:pt x="631"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8" name="Google Shape;628;p17"/>
              <p:cNvSpPr/>
              <p:nvPr/>
            </p:nvSpPr>
            <p:spPr>
              <a:xfrm>
                <a:off x="4575625" y="459275"/>
                <a:ext cx="70625" cy="70625"/>
              </a:xfrm>
              <a:custGeom>
                <a:avLst/>
                <a:gdLst/>
                <a:ahLst/>
                <a:cxnLst/>
                <a:rect l="l" t="t" r="r" b="b"/>
                <a:pathLst>
                  <a:path w="2825" h="2825" extrusionOk="0">
                    <a:moveTo>
                      <a:pt x="1413" y="0"/>
                    </a:moveTo>
                    <a:cubicBezTo>
                      <a:pt x="632"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9" name="Google Shape;629;p17"/>
              <p:cNvSpPr/>
              <p:nvPr/>
            </p:nvSpPr>
            <p:spPr>
              <a:xfrm>
                <a:off x="4761325" y="459275"/>
                <a:ext cx="70625" cy="70625"/>
              </a:xfrm>
              <a:custGeom>
                <a:avLst/>
                <a:gdLst/>
                <a:ahLst/>
                <a:cxnLst/>
                <a:rect l="l" t="t" r="r" b="b"/>
                <a:pathLst>
                  <a:path w="2825" h="2825" extrusionOk="0">
                    <a:moveTo>
                      <a:pt x="1413" y="0"/>
                    </a:moveTo>
                    <a:cubicBezTo>
                      <a:pt x="632"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0" name="Google Shape;630;p17"/>
              <p:cNvSpPr/>
              <p:nvPr/>
            </p:nvSpPr>
            <p:spPr>
              <a:xfrm>
                <a:off x="4946975" y="459275"/>
                <a:ext cx="70625" cy="70625"/>
              </a:xfrm>
              <a:custGeom>
                <a:avLst/>
                <a:gdLst/>
                <a:ahLst/>
                <a:cxnLst/>
                <a:rect l="l" t="t" r="r" b="b"/>
                <a:pathLst>
                  <a:path w="2825" h="2825" extrusionOk="0">
                    <a:moveTo>
                      <a:pt x="1413" y="0"/>
                    </a:moveTo>
                    <a:cubicBezTo>
                      <a:pt x="633" y="0"/>
                      <a:pt x="1" y="632"/>
                      <a:pt x="1" y="1412"/>
                    </a:cubicBezTo>
                    <a:cubicBezTo>
                      <a:pt x="1" y="2192"/>
                      <a:pt x="634" y="2824"/>
                      <a:pt x="1413" y="2824"/>
                    </a:cubicBezTo>
                    <a:cubicBezTo>
                      <a:pt x="2194"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1" name="Google Shape;631;p17"/>
              <p:cNvSpPr/>
              <p:nvPr/>
            </p:nvSpPr>
            <p:spPr>
              <a:xfrm>
                <a:off x="5132675" y="459275"/>
                <a:ext cx="70625" cy="70625"/>
              </a:xfrm>
              <a:custGeom>
                <a:avLst/>
                <a:gdLst/>
                <a:ahLst/>
                <a:cxnLst/>
                <a:rect l="l" t="t" r="r" b="b"/>
                <a:pathLst>
                  <a:path w="2825" h="2825" extrusionOk="0">
                    <a:moveTo>
                      <a:pt x="1413" y="0"/>
                    </a:moveTo>
                    <a:cubicBezTo>
                      <a:pt x="633" y="0"/>
                      <a:pt x="1" y="632"/>
                      <a:pt x="1" y="1412"/>
                    </a:cubicBezTo>
                    <a:cubicBezTo>
                      <a:pt x="1" y="2192"/>
                      <a:pt x="634" y="2824"/>
                      <a:pt x="1413" y="2824"/>
                    </a:cubicBezTo>
                    <a:cubicBezTo>
                      <a:pt x="2193"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2" name="Google Shape;632;p17"/>
              <p:cNvSpPr/>
              <p:nvPr/>
            </p:nvSpPr>
            <p:spPr>
              <a:xfrm>
                <a:off x="5318375" y="459275"/>
                <a:ext cx="70625" cy="70625"/>
              </a:xfrm>
              <a:custGeom>
                <a:avLst/>
                <a:gdLst/>
                <a:ahLst/>
                <a:cxnLst/>
                <a:rect l="l" t="t" r="r" b="b"/>
                <a:pathLst>
                  <a:path w="2825" h="2825" extrusionOk="0">
                    <a:moveTo>
                      <a:pt x="1413" y="0"/>
                    </a:moveTo>
                    <a:cubicBezTo>
                      <a:pt x="634" y="0"/>
                      <a:pt x="1" y="632"/>
                      <a:pt x="1" y="1412"/>
                    </a:cubicBezTo>
                    <a:cubicBezTo>
                      <a:pt x="1" y="2192"/>
                      <a:pt x="634" y="2824"/>
                      <a:pt x="1413" y="2824"/>
                    </a:cubicBezTo>
                    <a:cubicBezTo>
                      <a:pt x="2193"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3" name="Google Shape;633;p17"/>
              <p:cNvSpPr/>
              <p:nvPr/>
            </p:nvSpPr>
            <p:spPr>
              <a:xfrm>
                <a:off x="4389925" y="610000"/>
                <a:ext cx="70625" cy="70650"/>
              </a:xfrm>
              <a:custGeom>
                <a:avLst/>
                <a:gdLst/>
                <a:ahLst/>
                <a:cxnLst/>
                <a:rect l="l" t="t" r="r" b="b"/>
                <a:pathLst>
                  <a:path w="2825" h="2826" extrusionOk="0">
                    <a:moveTo>
                      <a:pt x="1413" y="1"/>
                    </a:moveTo>
                    <a:cubicBezTo>
                      <a:pt x="631"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4" name="Google Shape;634;p17"/>
              <p:cNvSpPr/>
              <p:nvPr/>
            </p:nvSpPr>
            <p:spPr>
              <a:xfrm>
                <a:off x="4575625" y="610000"/>
                <a:ext cx="70625" cy="70650"/>
              </a:xfrm>
              <a:custGeom>
                <a:avLst/>
                <a:gdLst/>
                <a:ahLst/>
                <a:cxnLst/>
                <a:rect l="l" t="t" r="r" b="b"/>
                <a:pathLst>
                  <a:path w="2825" h="2826" extrusionOk="0">
                    <a:moveTo>
                      <a:pt x="1413" y="1"/>
                    </a:moveTo>
                    <a:cubicBezTo>
                      <a:pt x="632"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5" name="Google Shape;635;p17"/>
              <p:cNvSpPr/>
              <p:nvPr/>
            </p:nvSpPr>
            <p:spPr>
              <a:xfrm>
                <a:off x="4761325" y="610000"/>
                <a:ext cx="70625" cy="70650"/>
              </a:xfrm>
              <a:custGeom>
                <a:avLst/>
                <a:gdLst/>
                <a:ahLst/>
                <a:cxnLst/>
                <a:rect l="l" t="t" r="r" b="b"/>
                <a:pathLst>
                  <a:path w="2825" h="2826" extrusionOk="0">
                    <a:moveTo>
                      <a:pt x="1413" y="1"/>
                    </a:moveTo>
                    <a:cubicBezTo>
                      <a:pt x="632"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6" name="Google Shape;636;p17"/>
              <p:cNvSpPr/>
              <p:nvPr/>
            </p:nvSpPr>
            <p:spPr>
              <a:xfrm>
                <a:off x="4946975" y="610000"/>
                <a:ext cx="70625" cy="70650"/>
              </a:xfrm>
              <a:custGeom>
                <a:avLst/>
                <a:gdLst/>
                <a:ahLst/>
                <a:cxnLst/>
                <a:rect l="l" t="t" r="r" b="b"/>
                <a:pathLst>
                  <a:path w="2825" h="2826" extrusionOk="0">
                    <a:moveTo>
                      <a:pt x="1413" y="1"/>
                    </a:moveTo>
                    <a:cubicBezTo>
                      <a:pt x="633" y="1"/>
                      <a:pt x="1" y="634"/>
                      <a:pt x="1" y="1413"/>
                    </a:cubicBezTo>
                    <a:cubicBezTo>
                      <a:pt x="1" y="2194"/>
                      <a:pt x="634" y="2825"/>
                      <a:pt x="1413" y="2825"/>
                    </a:cubicBezTo>
                    <a:cubicBezTo>
                      <a:pt x="1414" y="2825"/>
                      <a:pt x="1415" y="2825"/>
                      <a:pt x="1417" y="2825"/>
                    </a:cubicBezTo>
                    <a:cubicBezTo>
                      <a:pt x="2196" y="2825"/>
                      <a:pt x="2825" y="2193"/>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7" name="Google Shape;637;p17"/>
              <p:cNvSpPr/>
              <p:nvPr/>
            </p:nvSpPr>
            <p:spPr>
              <a:xfrm>
                <a:off x="5132675" y="610000"/>
                <a:ext cx="70625" cy="70650"/>
              </a:xfrm>
              <a:custGeom>
                <a:avLst/>
                <a:gdLst/>
                <a:ahLst/>
                <a:cxnLst/>
                <a:rect l="l" t="t" r="r" b="b"/>
                <a:pathLst>
                  <a:path w="2825" h="2826" extrusionOk="0">
                    <a:moveTo>
                      <a:pt x="1413" y="1"/>
                    </a:moveTo>
                    <a:cubicBezTo>
                      <a:pt x="633" y="1"/>
                      <a:pt x="1" y="634"/>
                      <a:pt x="1" y="1413"/>
                    </a:cubicBezTo>
                    <a:cubicBezTo>
                      <a:pt x="1" y="2194"/>
                      <a:pt x="634" y="2825"/>
                      <a:pt x="1413" y="2825"/>
                    </a:cubicBezTo>
                    <a:cubicBezTo>
                      <a:pt x="1414" y="2825"/>
                      <a:pt x="1415" y="2825"/>
                      <a:pt x="1417" y="2825"/>
                    </a:cubicBezTo>
                    <a:cubicBezTo>
                      <a:pt x="2195" y="2825"/>
                      <a:pt x="2825" y="2193"/>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8" name="Google Shape;638;p17"/>
              <p:cNvSpPr/>
              <p:nvPr/>
            </p:nvSpPr>
            <p:spPr>
              <a:xfrm>
                <a:off x="5318375" y="610000"/>
                <a:ext cx="70625" cy="70650"/>
              </a:xfrm>
              <a:custGeom>
                <a:avLst/>
                <a:gdLst/>
                <a:ahLst/>
                <a:cxnLst/>
                <a:rect l="l" t="t" r="r" b="b"/>
                <a:pathLst>
                  <a:path w="2825" h="2826" extrusionOk="0">
                    <a:moveTo>
                      <a:pt x="1413" y="1"/>
                    </a:moveTo>
                    <a:cubicBezTo>
                      <a:pt x="634" y="1"/>
                      <a:pt x="1" y="634"/>
                      <a:pt x="1" y="1413"/>
                    </a:cubicBezTo>
                    <a:cubicBezTo>
                      <a:pt x="1" y="2194"/>
                      <a:pt x="634" y="2825"/>
                      <a:pt x="1413" y="2825"/>
                    </a:cubicBezTo>
                    <a:cubicBezTo>
                      <a:pt x="2193" y="2825"/>
                      <a:pt x="2825" y="2194"/>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sp>
        <p:nvSpPr>
          <p:cNvPr id="639" name="Google Shape;639;p17"/>
          <p:cNvSpPr/>
          <p:nvPr/>
        </p:nvSpPr>
        <p:spPr>
          <a:xfrm flipH="1">
            <a:off x="385825" y="168452"/>
            <a:ext cx="246951" cy="246951"/>
          </a:xfrm>
          <a:custGeom>
            <a:avLst/>
            <a:gdLst/>
            <a:ahLst/>
            <a:cxnLst/>
            <a:rect l="l" t="t" r="r" b="b"/>
            <a:pathLst>
              <a:path w="16768" h="16768" extrusionOk="0">
                <a:moveTo>
                  <a:pt x="6510" y="0"/>
                </a:moveTo>
                <a:cubicBezTo>
                  <a:pt x="5794" y="0"/>
                  <a:pt x="5212" y="581"/>
                  <a:pt x="5212" y="1299"/>
                </a:cubicBezTo>
                <a:lnTo>
                  <a:pt x="5212" y="3914"/>
                </a:lnTo>
                <a:cubicBezTo>
                  <a:pt x="5212" y="4630"/>
                  <a:pt x="4631" y="5212"/>
                  <a:pt x="3913" y="5212"/>
                </a:cubicBezTo>
                <a:lnTo>
                  <a:pt x="1299" y="5212"/>
                </a:lnTo>
                <a:cubicBezTo>
                  <a:pt x="583" y="5212"/>
                  <a:pt x="1" y="5793"/>
                  <a:pt x="1" y="6511"/>
                </a:cubicBezTo>
                <a:lnTo>
                  <a:pt x="1" y="10258"/>
                </a:lnTo>
                <a:cubicBezTo>
                  <a:pt x="1" y="10975"/>
                  <a:pt x="582" y="11557"/>
                  <a:pt x="1299" y="11557"/>
                </a:cubicBezTo>
                <a:lnTo>
                  <a:pt x="3913" y="11557"/>
                </a:lnTo>
                <a:cubicBezTo>
                  <a:pt x="4629" y="11557"/>
                  <a:pt x="5212" y="12138"/>
                  <a:pt x="5212" y="12856"/>
                </a:cubicBezTo>
                <a:lnTo>
                  <a:pt x="5212" y="15468"/>
                </a:lnTo>
                <a:cubicBezTo>
                  <a:pt x="5212" y="16186"/>
                  <a:pt x="5793" y="16767"/>
                  <a:pt x="6510" y="16767"/>
                </a:cubicBezTo>
                <a:lnTo>
                  <a:pt x="10258" y="16767"/>
                </a:lnTo>
                <a:cubicBezTo>
                  <a:pt x="10975" y="16767"/>
                  <a:pt x="11556" y="16187"/>
                  <a:pt x="11556" y="15468"/>
                </a:cubicBezTo>
                <a:lnTo>
                  <a:pt x="11556" y="12855"/>
                </a:lnTo>
                <a:cubicBezTo>
                  <a:pt x="11556" y="12138"/>
                  <a:pt x="12137" y="11556"/>
                  <a:pt x="12855" y="11556"/>
                </a:cubicBezTo>
                <a:lnTo>
                  <a:pt x="15470" y="11556"/>
                </a:lnTo>
                <a:cubicBezTo>
                  <a:pt x="16186" y="11556"/>
                  <a:pt x="16768" y="10975"/>
                  <a:pt x="16768" y="10257"/>
                </a:cubicBezTo>
                <a:lnTo>
                  <a:pt x="16768" y="6510"/>
                </a:lnTo>
                <a:cubicBezTo>
                  <a:pt x="16768" y="5795"/>
                  <a:pt x="16186" y="5212"/>
                  <a:pt x="15470" y="5212"/>
                </a:cubicBezTo>
                <a:lnTo>
                  <a:pt x="12855" y="5212"/>
                </a:lnTo>
                <a:cubicBezTo>
                  <a:pt x="12139" y="5212"/>
                  <a:pt x="11556" y="4631"/>
                  <a:pt x="11556" y="3914"/>
                </a:cubicBezTo>
                <a:lnTo>
                  <a:pt x="11556" y="1299"/>
                </a:lnTo>
                <a:cubicBezTo>
                  <a:pt x="11556" y="582"/>
                  <a:pt x="10976" y="0"/>
                  <a:pt x="102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640" name="Google Shape;640;p17"/>
          <p:cNvGrpSpPr/>
          <p:nvPr/>
        </p:nvGrpSpPr>
        <p:grpSpPr>
          <a:xfrm flipH="1">
            <a:off x="8241758" y="4326913"/>
            <a:ext cx="654775" cy="657750"/>
            <a:chOff x="7663400" y="2447013"/>
            <a:chExt cx="654775" cy="657750"/>
          </a:xfrm>
        </p:grpSpPr>
        <p:sp>
          <p:nvSpPr>
            <p:cNvPr id="641" name="Google Shape;641;p17"/>
            <p:cNvSpPr/>
            <p:nvPr/>
          </p:nvSpPr>
          <p:spPr>
            <a:xfrm>
              <a:off x="7663400" y="2447013"/>
              <a:ext cx="361575" cy="313125"/>
            </a:xfrm>
            <a:custGeom>
              <a:avLst/>
              <a:gdLst/>
              <a:ahLst/>
              <a:cxnLst/>
              <a:rect l="l" t="t" r="r" b="b"/>
              <a:pathLst>
                <a:path w="14463" h="12525" extrusionOk="0">
                  <a:moveTo>
                    <a:pt x="3617" y="0"/>
                  </a:moveTo>
                  <a:lnTo>
                    <a:pt x="1" y="6262"/>
                  </a:lnTo>
                  <a:lnTo>
                    <a:pt x="3617" y="12525"/>
                  </a:lnTo>
                  <a:lnTo>
                    <a:pt x="10847" y="12525"/>
                  </a:lnTo>
                  <a:lnTo>
                    <a:pt x="14462" y="6262"/>
                  </a:lnTo>
                  <a:lnTo>
                    <a:pt x="108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2" name="Google Shape;642;p17"/>
            <p:cNvSpPr/>
            <p:nvPr/>
          </p:nvSpPr>
          <p:spPr>
            <a:xfrm>
              <a:off x="7663400" y="2791638"/>
              <a:ext cx="361575" cy="313125"/>
            </a:xfrm>
            <a:custGeom>
              <a:avLst/>
              <a:gdLst/>
              <a:ahLst/>
              <a:cxnLst/>
              <a:rect l="l" t="t" r="r" b="b"/>
              <a:pathLst>
                <a:path w="14463" h="12525" extrusionOk="0">
                  <a:moveTo>
                    <a:pt x="3617" y="0"/>
                  </a:moveTo>
                  <a:lnTo>
                    <a:pt x="1" y="6262"/>
                  </a:lnTo>
                  <a:lnTo>
                    <a:pt x="3617" y="12525"/>
                  </a:lnTo>
                  <a:lnTo>
                    <a:pt x="10847" y="12525"/>
                  </a:lnTo>
                  <a:lnTo>
                    <a:pt x="14462" y="6262"/>
                  </a:lnTo>
                  <a:lnTo>
                    <a:pt x="108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3" name="Google Shape;643;p17"/>
            <p:cNvSpPr/>
            <p:nvPr/>
          </p:nvSpPr>
          <p:spPr>
            <a:xfrm>
              <a:off x="7956600" y="2619313"/>
              <a:ext cx="361575" cy="313150"/>
            </a:xfrm>
            <a:custGeom>
              <a:avLst/>
              <a:gdLst/>
              <a:ahLst/>
              <a:cxnLst/>
              <a:rect l="l" t="t" r="r" b="b"/>
              <a:pathLst>
                <a:path w="14463" h="12526" extrusionOk="0">
                  <a:moveTo>
                    <a:pt x="3617" y="0"/>
                  </a:moveTo>
                  <a:lnTo>
                    <a:pt x="1" y="6263"/>
                  </a:lnTo>
                  <a:lnTo>
                    <a:pt x="3617" y="12526"/>
                  </a:lnTo>
                  <a:lnTo>
                    <a:pt x="10848" y="12526"/>
                  </a:lnTo>
                  <a:lnTo>
                    <a:pt x="14463" y="6263"/>
                  </a:lnTo>
                  <a:lnTo>
                    <a:pt x="108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644" name="Google Shape;644;p17"/>
          <p:cNvSpPr/>
          <p:nvPr>
            <p:ph type="pic" idx="2"/>
          </p:nvPr>
        </p:nvSpPr>
        <p:spPr>
          <a:xfrm>
            <a:off x="874750" y="1075200"/>
            <a:ext cx="3363300" cy="2993100"/>
          </a:xfrm>
          <a:prstGeom prst="hexagon">
            <a:avLst>
              <a:gd name="adj" fmla="val 25000"/>
              <a:gd name="vf" fmla="val 115470"/>
            </a:avLst>
          </a:prstGeom>
          <a:noFill/>
          <a:ln>
            <a:noFill/>
          </a:ln>
        </p:spPr>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ext">
  <p:cSld name="CUSTOM">
    <p:spTree>
      <p:nvGrpSpPr>
        <p:cNvPr id="645" name="Shape 645"/>
        <p:cNvGrpSpPr/>
        <p:nvPr/>
      </p:nvGrpSpPr>
      <p:grpSpPr>
        <a:xfrm>
          <a:off x="0" y="0"/>
          <a:ext cx="0" cy="0"/>
          <a:chOff x="0" y="0"/>
          <a:chExt cx="0" cy="0"/>
        </a:xfrm>
      </p:grpSpPr>
      <p:sp>
        <p:nvSpPr>
          <p:cNvPr id="646" name="Google Shape;646;p18"/>
          <p:cNvSpPr txBox="1"/>
          <p:nvPr>
            <p:ph type="title"/>
          </p:nvPr>
        </p:nvSpPr>
        <p:spPr>
          <a:xfrm>
            <a:off x="781400" y="1356800"/>
            <a:ext cx="3615300" cy="15612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647" name="Google Shape;647;p18"/>
          <p:cNvSpPr txBox="1"/>
          <p:nvPr>
            <p:ph type="subTitle" idx="1"/>
          </p:nvPr>
        </p:nvSpPr>
        <p:spPr>
          <a:xfrm>
            <a:off x="781400" y="2969499"/>
            <a:ext cx="3615300" cy="8172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None/>
              <a:defRPr sz="14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p:txBody>
      </p:sp>
      <p:grpSp>
        <p:nvGrpSpPr>
          <p:cNvPr id="648" name="Google Shape;648;p18"/>
          <p:cNvGrpSpPr/>
          <p:nvPr/>
        </p:nvGrpSpPr>
        <p:grpSpPr>
          <a:xfrm>
            <a:off x="385814" y="353735"/>
            <a:ext cx="8419724" cy="4559506"/>
            <a:chOff x="385814" y="353735"/>
            <a:chExt cx="8419724" cy="4559506"/>
          </a:xfrm>
        </p:grpSpPr>
        <p:grpSp>
          <p:nvGrpSpPr>
            <p:cNvPr id="649" name="Google Shape;649;p18"/>
            <p:cNvGrpSpPr/>
            <p:nvPr/>
          </p:nvGrpSpPr>
          <p:grpSpPr>
            <a:xfrm>
              <a:off x="7967214" y="353735"/>
              <a:ext cx="838324" cy="185756"/>
              <a:chOff x="4389925" y="459275"/>
              <a:chExt cx="999075" cy="221375"/>
            </a:xfrm>
          </p:grpSpPr>
          <p:sp>
            <p:nvSpPr>
              <p:cNvPr id="650" name="Google Shape;650;p18"/>
              <p:cNvSpPr/>
              <p:nvPr/>
            </p:nvSpPr>
            <p:spPr>
              <a:xfrm>
                <a:off x="4389925" y="459275"/>
                <a:ext cx="70625" cy="70625"/>
              </a:xfrm>
              <a:custGeom>
                <a:avLst/>
                <a:gdLst/>
                <a:ahLst/>
                <a:cxnLst/>
                <a:rect l="l" t="t" r="r" b="b"/>
                <a:pathLst>
                  <a:path w="2825" h="2825" extrusionOk="0">
                    <a:moveTo>
                      <a:pt x="1413" y="0"/>
                    </a:moveTo>
                    <a:cubicBezTo>
                      <a:pt x="631"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1" name="Google Shape;651;p18"/>
              <p:cNvSpPr/>
              <p:nvPr/>
            </p:nvSpPr>
            <p:spPr>
              <a:xfrm>
                <a:off x="4575625" y="459275"/>
                <a:ext cx="70625" cy="70625"/>
              </a:xfrm>
              <a:custGeom>
                <a:avLst/>
                <a:gdLst/>
                <a:ahLst/>
                <a:cxnLst/>
                <a:rect l="l" t="t" r="r" b="b"/>
                <a:pathLst>
                  <a:path w="2825" h="2825" extrusionOk="0">
                    <a:moveTo>
                      <a:pt x="1413" y="0"/>
                    </a:moveTo>
                    <a:cubicBezTo>
                      <a:pt x="632"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2" name="Google Shape;652;p18"/>
              <p:cNvSpPr/>
              <p:nvPr/>
            </p:nvSpPr>
            <p:spPr>
              <a:xfrm>
                <a:off x="4761325" y="459275"/>
                <a:ext cx="70625" cy="70625"/>
              </a:xfrm>
              <a:custGeom>
                <a:avLst/>
                <a:gdLst/>
                <a:ahLst/>
                <a:cxnLst/>
                <a:rect l="l" t="t" r="r" b="b"/>
                <a:pathLst>
                  <a:path w="2825" h="2825" extrusionOk="0">
                    <a:moveTo>
                      <a:pt x="1413" y="0"/>
                    </a:moveTo>
                    <a:cubicBezTo>
                      <a:pt x="632"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3" name="Google Shape;653;p18"/>
              <p:cNvSpPr/>
              <p:nvPr/>
            </p:nvSpPr>
            <p:spPr>
              <a:xfrm>
                <a:off x="4946975" y="459275"/>
                <a:ext cx="70625" cy="70625"/>
              </a:xfrm>
              <a:custGeom>
                <a:avLst/>
                <a:gdLst/>
                <a:ahLst/>
                <a:cxnLst/>
                <a:rect l="l" t="t" r="r" b="b"/>
                <a:pathLst>
                  <a:path w="2825" h="2825" extrusionOk="0">
                    <a:moveTo>
                      <a:pt x="1413" y="0"/>
                    </a:moveTo>
                    <a:cubicBezTo>
                      <a:pt x="633" y="0"/>
                      <a:pt x="1" y="632"/>
                      <a:pt x="1" y="1412"/>
                    </a:cubicBezTo>
                    <a:cubicBezTo>
                      <a:pt x="1" y="2192"/>
                      <a:pt x="634" y="2824"/>
                      <a:pt x="1413" y="2824"/>
                    </a:cubicBezTo>
                    <a:cubicBezTo>
                      <a:pt x="2194"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4" name="Google Shape;654;p18"/>
              <p:cNvSpPr/>
              <p:nvPr/>
            </p:nvSpPr>
            <p:spPr>
              <a:xfrm>
                <a:off x="5132675" y="459275"/>
                <a:ext cx="70625" cy="70625"/>
              </a:xfrm>
              <a:custGeom>
                <a:avLst/>
                <a:gdLst/>
                <a:ahLst/>
                <a:cxnLst/>
                <a:rect l="l" t="t" r="r" b="b"/>
                <a:pathLst>
                  <a:path w="2825" h="2825" extrusionOk="0">
                    <a:moveTo>
                      <a:pt x="1413" y="0"/>
                    </a:moveTo>
                    <a:cubicBezTo>
                      <a:pt x="633" y="0"/>
                      <a:pt x="1" y="632"/>
                      <a:pt x="1" y="1412"/>
                    </a:cubicBezTo>
                    <a:cubicBezTo>
                      <a:pt x="1" y="2192"/>
                      <a:pt x="634" y="2824"/>
                      <a:pt x="1413" y="2824"/>
                    </a:cubicBezTo>
                    <a:cubicBezTo>
                      <a:pt x="2193"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5" name="Google Shape;655;p18"/>
              <p:cNvSpPr/>
              <p:nvPr/>
            </p:nvSpPr>
            <p:spPr>
              <a:xfrm>
                <a:off x="5318375" y="459275"/>
                <a:ext cx="70625" cy="70625"/>
              </a:xfrm>
              <a:custGeom>
                <a:avLst/>
                <a:gdLst/>
                <a:ahLst/>
                <a:cxnLst/>
                <a:rect l="l" t="t" r="r" b="b"/>
                <a:pathLst>
                  <a:path w="2825" h="2825" extrusionOk="0">
                    <a:moveTo>
                      <a:pt x="1413" y="0"/>
                    </a:moveTo>
                    <a:cubicBezTo>
                      <a:pt x="634" y="0"/>
                      <a:pt x="1" y="632"/>
                      <a:pt x="1" y="1412"/>
                    </a:cubicBezTo>
                    <a:cubicBezTo>
                      <a:pt x="1" y="2192"/>
                      <a:pt x="634" y="2824"/>
                      <a:pt x="1413" y="2824"/>
                    </a:cubicBezTo>
                    <a:cubicBezTo>
                      <a:pt x="2193"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6" name="Google Shape;656;p18"/>
              <p:cNvSpPr/>
              <p:nvPr/>
            </p:nvSpPr>
            <p:spPr>
              <a:xfrm>
                <a:off x="4389925" y="610000"/>
                <a:ext cx="70625" cy="70650"/>
              </a:xfrm>
              <a:custGeom>
                <a:avLst/>
                <a:gdLst/>
                <a:ahLst/>
                <a:cxnLst/>
                <a:rect l="l" t="t" r="r" b="b"/>
                <a:pathLst>
                  <a:path w="2825" h="2826" extrusionOk="0">
                    <a:moveTo>
                      <a:pt x="1413" y="1"/>
                    </a:moveTo>
                    <a:cubicBezTo>
                      <a:pt x="631"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7" name="Google Shape;657;p18"/>
              <p:cNvSpPr/>
              <p:nvPr/>
            </p:nvSpPr>
            <p:spPr>
              <a:xfrm>
                <a:off x="4575625" y="610000"/>
                <a:ext cx="70625" cy="70650"/>
              </a:xfrm>
              <a:custGeom>
                <a:avLst/>
                <a:gdLst/>
                <a:ahLst/>
                <a:cxnLst/>
                <a:rect l="l" t="t" r="r" b="b"/>
                <a:pathLst>
                  <a:path w="2825" h="2826" extrusionOk="0">
                    <a:moveTo>
                      <a:pt x="1413" y="1"/>
                    </a:moveTo>
                    <a:cubicBezTo>
                      <a:pt x="632"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8" name="Google Shape;658;p18"/>
              <p:cNvSpPr/>
              <p:nvPr/>
            </p:nvSpPr>
            <p:spPr>
              <a:xfrm>
                <a:off x="4761325" y="610000"/>
                <a:ext cx="70625" cy="70650"/>
              </a:xfrm>
              <a:custGeom>
                <a:avLst/>
                <a:gdLst/>
                <a:ahLst/>
                <a:cxnLst/>
                <a:rect l="l" t="t" r="r" b="b"/>
                <a:pathLst>
                  <a:path w="2825" h="2826" extrusionOk="0">
                    <a:moveTo>
                      <a:pt x="1413" y="1"/>
                    </a:moveTo>
                    <a:cubicBezTo>
                      <a:pt x="632"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9" name="Google Shape;659;p18"/>
              <p:cNvSpPr/>
              <p:nvPr/>
            </p:nvSpPr>
            <p:spPr>
              <a:xfrm>
                <a:off x="4946975" y="610000"/>
                <a:ext cx="70625" cy="70650"/>
              </a:xfrm>
              <a:custGeom>
                <a:avLst/>
                <a:gdLst/>
                <a:ahLst/>
                <a:cxnLst/>
                <a:rect l="l" t="t" r="r" b="b"/>
                <a:pathLst>
                  <a:path w="2825" h="2826" extrusionOk="0">
                    <a:moveTo>
                      <a:pt x="1413" y="1"/>
                    </a:moveTo>
                    <a:cubicBezTo>
                      <a:pt x="633" y="1"/>
                      <a:pt x="1" y="634"/>
                      <a:pt x="1" y="1413"/>
                    </a:cubicBezTo>
                    <a:cubicBezTo>
                      <a:pt x="1" y="2194"/>
                      <a:pt x="634" y="2825"/>
                      <a:pt x="1413" y="2825"/>
                    </a:cubicBezTo>
                    <a:cubicBezTo>
                      <a:pt x="1414" y="2825"/>
                      <a:pt x="1415" y="2825"/>
                      <a:pt x="1417" y="2825"/>
                    </a:cubicBezTo>
                    <a:cubicBezTo>
                      <a:pt x="2196" y="2825"/>
                      <a:pt x="2825" y="2193"/>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0" name="Google Shape;660;p18"/>
              <p:cNvSpPr/>
              <p:nvPr/>
            </p:nvSpPr>
            <p:spPr>
              <a:xfrm>
                <a:off x="5132675" y="610000"/>
                <a:ext cx="70625" cy="70650"/>
              </a:xfrm>
              <a:custGeom>
                <a:avLst/>
                <a:gdLst/>
                <a:ahLst/>
                <a:cxnLst/>
                <a:rect l="l" t="t" r="r" b="b"/>
                <a:pathLst>
                  <a:path w="2825" h="2826" extrusionOk="0">
                    <a:moveTo>
                      <a:pt x="1413" y="1"/>
                    </a:moveTo>
                    <a:cubicBezTo>
                      <a:pt x="633" y="1"/>
                      <a:pt x="1" y="634"/>
                      <a:pt x="1" y="1413"/>
                    </a:cubicBezTo>
                    <a:cubicBezTo>
                      <a:pt x="1" y="2194"/>
                      <a:pt x="634" y="2825"/>
                      <a:pt x="1413" y="2825"/>
                    </a:cubicBezTo>
                    <a:cubicBezTo>
                      <a:pt x="1414" y="2825"/>
                      <a:pt x="1415" y="2825"/>
                      <a:pt x="1417" y="2825"/>
                    </a:cubicBezTo>
                    <a:cubicBezTo>
                      <a:pt x="2195" y="2825"/>
                      <a:pt x="2825" y="2193"/>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1" name="Google Shape;661;p18"/>
              <p:cNvSpPr/>
              <p:nvPr/>
            </p:nvSpPr>
            <p:spPr>
              <a:xfrm>
                <a:off x="5318375" y="610000"/>
                <a:ext cx="70625" cy="70650"/>
              </a:xfrm>
              <a:custGeom>
                <a:avLst/>
                <a:gdLst/>
                <a:ahLst/>
                <a:cxnLst/>
                <a:rect l="l" t="t" r="r" b="b"/>
                <a:pathLst>
                  <a:path w="2825" h="2826" extrusionOk="0">
                    <a:moveTo>
                      <a:pt x="1413" y="1"/>
                    </a:moveTo>
                    <a:cubicBezTo>
                      <a:pt x="634" y="1"/>
                      <a:pt x="1" y="634"/>
                      <a:pt x="1" y="1413"/>
                    </a:cubicBezTo>
                    <a:cubicBezTo>
                      <a:pt x="1" y="2194"/>
                      <a:pt x="634" y="2825"/>
                      <a:pt x="1413" y="2825"/>
                    </a:cubicBezTo>
                    <a:cubicBezTo>
                      <a:pt x="2193" y="2825"/>
                      <a:pt x="2825" y="2194"/>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62" name="Google Shape;662;p18"/>
            <p:cNvGrpSpPr/>
            <p:nvPr/>
          </p:nvGrpSpPr>
          <p:grpSpPr>
            <a:xfrm>
              <a:off x="385814" y="4727485"/>
              <a:ext cx="838324" cy="185756"/>
              <a:chOff x="4389925" y="459275"/>
              <a:chExt cx="999075" cy="221375"/>
            </a:xfrm>
          </p:grpSpPr>
          <p:sp>
            <p:nvSpPr>
              <p:cNvPr id="663" name="Google Shape;663;p18"/>
              <p:cNvSpPr/>
              <p:nvPr/>
            </p:nvSpPr>
            <p:spPr>
              <a:xfrm>
                <a:off x="4389925" y="459275"/>
                <a:ext cx="70625" cy="70625"/>
              </a:xfrm>
              <a:custGeom>
                <a:avLst/>
                <a:gdLst/>
                <a:ahLst/>
                <a:cxnLst/>
                <a:rect l="l" t="t" r="r" b="b"/>
                <a:pathLst>
                  <a:path w="2825" h="2825" extrusionOk="0">
                    <a:moveTo>
                      <a:pt x="1413" y="0"/>
                    </a:moveTo>
                    <a:cubicBezTo>
                      <a:pt x="631"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4" name="Google Shape;664;p18"/>
              <p:cNvSpPr/>
              <p:nvPr/>
            </p:nvSpPr>
            <p:spPr>
              <a:xfrm>
                <a:off x="4575625" y="459275"/>
                <a:ext cx="70625" cy="70625"/>
              </a:xfrm>
              <a:custGeom>
                <a:avLst/>
                <a:gdLst/>
                <a:ahLst/>
                <a:cxnLst/>
                <a:rect l="l" t="t" r="r" b="b"/>
                <a:pathLst>
                  <a:path w="2825" h="2825" extrusionOk="0">
                    <a:moveTo>
                      <a:pt x="1413" y="0"/>
                    </a:moveTo>
                    <a:cubicBezTo>
                      <a:pt x="632"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5" name="Google Shape;665;p18"/>
              <p:cNvSpPr/>
              <p:nvPr/>
            </p:nvSpPr>
            <p:spPr>
              <a:xfrm>
                <a:off x="4761325" y="459275"/>
                <a:ext cx="70625" cy="70625"/>
              </a:xfrm>
              <a:custGeom>
                <a:avLst/>
                <a:gdLst/>
                <a:ahLst/>
                <a:cxnLst/>
                <a:rect l="l" t="t" r="r" b="b"/>
                <a:pathLst>
                  <a:path w="2825" h="2825" extrusionOk="0">
                    <a:moveTo>
                      <a:pt x="1413" y="0"/>
                    </a:moveTo>
                    <a:cubicBezTo>
                      <a:pt x="632"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6" name="Google Shape;666;p18"/>
              <p:cNvSpPr/>
              <p:nvPr/>
            </p:nvSpPr>
            <p:spPr>
              <a:xfrm>
                <a:off x="4946975" y="459275"/>
                <a:ext cx="70625" cy="70625"/>
              </a:xfrm>
              <a:custGeom>
                <a:avLst/>
                <a:gdLst/>
                <a:ahLst/>
                <a:cxnLst/>
                <a:rect l="l" t="t" r="r" b="b"/>
                <a:pathLst>
                  <a:path w="2825" h="2825" extrusionOk="0">
                    <a:moveTo>
                      <a:pt x="1413" y="0"/>
                    </a:moveTo>
                    <a:cubicBezTo>
                      <a:pt x="633" y="0"/>
                      <a:pt x="1" y="632"/>
                      <a:pt x="1" y="1412"/>
                    </a:cubicBezTo>
                    <a:cubicBezTo>
                      <a:pt x="1" y="2192"/>
                      <a:pt x="634" y="2824"/>
                      <a:pt x="1413" y="2824"/>
                    </a:cubicBezTo>
                    <a:cubicBezTo>
                      <a:pt x="2194"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7" name="Google Shape;667;p18"/>
              <p:cNvSpPr/>
              <p:nvPr/>
            </p:nvSpPr>
            <p:spPr>
              <a:xfrm>
                <a:off x="5132675" y="459275"/>
                <a:ext cx="70625" cy="70625"/>
              </a:xfrm>
              <a:custGeom>
                <a:avLst/>
                <a:gdLst/>
                <a:ahLst/>
                <a:cxnLst/>
                <a:rect l="l" t="t" r="r" b="b"/>
                <a:pathLst>
                  <a:path w="2825" h="2825" extrusionOk="0">
                    <a:moveTo>
                      <a:pt x="1413" y="0"/>
                    </a:moveTo>
                    <a:cubicBezTo>
                      <a:pt x="633" y="0"/>
                      <a:pt x="1" y="632"/>
                      <a:pt x="1" y="1412"/>
                    </a:cubicBezTo>
                    <a:cubicBezTo>
                      <a:pt x="1" y="2192"/>
                      <a:pt x="634" y="2824"/>
                      <a:pt x="1413" y="2824"/>
                    </a:cubicBezTo>
                    <a:cubicBezTo>
                      <a:pt x="2193"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8" name="Google Shape;668;p18"/>
              <p:cNvSpPr/>
              <p:nvPr/>
            </p:nvSpPr>
            <p:spPr>
              <a:xfrm>
                <a:off x="5318375" y="459275"/>
                <a:ext cx="70625" cy="70625"/>
              </a:xfrm>
              <a:custGeom>
                <a:avLst/>
                <a:gdLst/>
                <a:ahLst/>
                <a:cxnLst/>
                <a:rect l="l" t="t" r="r" b="b"/>
                <a:pathLst>
                  <a:path w="2825" h="2825" extrusionOk="0">
                    <a:moveTo>
                      <a:pt x="1413" y="0"/>
                    </a:moveTo>
                    <a:cubicBezTo>
                      <a:pt x="634" y="0"/>
                      <a:pt x="1" y="632"/>
                      <a:pt x="1" y="1412"/>
                    </a:cubicBezTo>
                    <a:cubicBezTo>
                      <a:pt x="1" y="2192"/>
                      <a:pt x="634" y="2824"/>
                      <a:pt x="1413" y="2824"/>
                    </a:cubicBezTo>
                    <a:cubicBezTo>
                      <a:pt x="2193"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9" name="Google Shape;669;p18"/>
              <p:cNvSpPr/>
              <p:nvPr/>
            </p:nvSpPr>
            <p:spPr>
              <a:xfrm>
                <a:off x="4389925" y="610000"/>
                <a:ext cx="70625" cy="70650"/>
              </a:xfrm>
              <a:custGeom>
                <a:avLst/>
                <a:gdLst/>
                <a:ahLst/>
                <a:cxnLst/>
                <a:rect l="l" t="t" r="r" b="b"/>
                <a:pathLst>
                  <a:path w="2825" h="2826" extrusionOk="0">
                    <a:moveTo>
                      <a:pt x="1413" y="1"/>
                    </a:moveTo>
                    <a:cubicBezTo>
                      <a:pt x="631"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0" name="Google Shape;670;p18"/>
              <p:cNvSpPr/>
              <p:nvPr/>
            </p:nvSpPr>
            <p:spPr>
              <a:xfrm>
                <a:off x="4575625" y="610000"/>
                <a:ext cx="70625" cy="70650"/>
              </a:xfrm>
              <a:custGeom>
                <a:avLst/>
                <a:gdLst/>
                <a:ahLst/>
                <a:cxnLst/>
                <a:rect l="l" t="t" r="r" b="b"/>
                <a:pathLst>
                  <a:path w="2825" h="2826" extrusionOk="0">
                    <a:moveTo>
                      <a:pt x="1413" y="1"/>
                    </a:moveTo>
                    <a:cubicBezTo>
                      <a:pt x="632"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1" name="Google Shape;671;p18"/>
              <p:cNvSpPr/>
              <p:nvPr/>
            </p:nvSpPr>
            <p:spPr>
              <a:xfrm>
                <a:off x="4761325" y="610000"/>
                <a:ext cx="70625" cy="70650"/>
              </a:xfrm>
              <a:custGeom>
                <a:avLst/>
                <a:gdLst/>
                <a:ahLst/>
                <a:cxnLst/>
                <a:rect l="l" t="t" r="r" b="b"/>
                <a:pathLst>
                  <a:path w="2825" h="2826" extrusionOk="0">
                    <a:moveTo>
                      <a:pt x="1413" y="1"/>
                    </a:moveTo>
                    <a:cubicBezTo>
                      <a:pt x="632"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2" name="Google Shape;672;p18"/>
              <p:cNvSpPr/>
              <p:nvPr/>
            </p:nvSpPr>
            <p:spPr>
              <a:xfrm>
                <a:off x="4946975" y="610000"/>
                <a:ext cx="70625" cy="70650"/>
              </a:xfrm>
              <a:custGeom>
                <a:avLst/>
                <a:gdLst/>
                <a:ahLst/>
                <a:cxnLst/>
                <a:rect l="l" t="t" r="r" b="b"/>
                <a:pathLst>
                  <a:path w="2825" h="2826" extrusionOk="0">
                    <a:moveTo>
                      <a:pt x="1413" y="1"/>
                    </a:moveTo>
                    <a:cubicBezTo>
                      <a:pt x="633" y="1"/>
                      <a:pt x="1" y="634"/>
                      <a:pt x="1" y="1413"/>
                    </a:cubicBezTo>
                    <a:cubicBezTo>
                      <a:pt x="1" y="2194"/>
                      <a:pt x="634" y="2825"/>
                      <a:pt x="1413" y="2825"/>
                    </a:cubicBezTo>
                    <a:cubicBezTo>
                      <a:pt x="1414" y="2825"/>
                      <a:pt x="1415" y="2825"/>
                      <a:pt x="1417" y="2825"/>
                    </a:cubicBezTo>
                    <a:cubicBezTo>
                      <a:pt x="2196" y="2825"/>
                      <a:pt x="2825" y="2193"/>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3" name="Google Shape;673;p18"/>
              <p:cNvSpPr/>
              <p:nvPr/>
            </p:nvSpPr>
            <p:spPr>
              <a:xfrm>
                <a:off x="5132675" y="610000"/>
                <a:ext cx="70625" cy="70650"/>
              </a:xfrm>
              <a:custGeom>
                <a:avLst/>
                <a:gdLst/>
                <a:ahLst/>
                <a:cxnLst/>
                <a:rect l="l" t="t" r="r" b="b"/>
                <a:pathLst>
                  <a:path w="2825" h="2826" extrusionOk="0">
                    <a:moveTo>
                      <a:pt x="1413" y="1"/>
                    </a:moveTo>
                    <a:cubicBezTo>
                      <a:pt x="633" y="1"/>
                      <a:pt x="1" y="634"/>
                      <a:pt x="1" y="1413"/>
                    </a:cubicBezTo>
                    <a:cubicBezTo>
                      <a:pt x="1" y="2194"/>
                      <a:pt x="634" y="2825"/>
                      <a:pt x="1413" y="2825"/>
                    </a:cubicBezTo>
                    <a:cubicBezTo>
                      <a:pt x="1414" y="2825"/>
                      <a:pt x="1415" y="2825"/>
                      <a:pt x="1417" y="2825"/>
                    </a:cubicBezTo>
                    <a:cubicBezTo>
                      <a:pt x="2195" y="2825"/>
                      <a:pt x="2825" y="2193"/>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4" name="Google Shape;674;p18"/>
              <p:cNvSpPr/>
              <p:nvPr/>
            </p:nvSpPr>
            <p:spPr>
              <a:xfrm>
                <a:off x="5318375" y="610000"/>
                <a:ext cx="70625" cy="70650"/>
              </a:xfrm>
              <a:custGeom>
                <a:avLst/>
                <a:gdLst/>
                <a:ahLst/>
                <a:cxnLst/>
                <a:rect l="l" t="t" r="r" b="b"/>
                <a:pathLst>
                  <a:path w="2825" h="2826" extrusionOk="0">
                    <a:moveTo>
                      <a:pt x="1413" y="1"/>
                    </a:moveTo>
                    <a:cubicBezTo>
                      <a:pt x="634" y="1"/>
                      <a:pt x="1" y="634"/>
                      <a:pt x="1" y="1413"/>
                    </a:cubicBezTo>
                    <a:cubicBezTo>
                      <a:pt x="1" y="2194"/>
                      <a:pt x="634" y="2825"/>
                      <a:pt x="1413" y="2825"/>
                    </a:cubicBezTo>
                    <a:cubicBezTo>
                      <a:pt x="2193" y="2825"/>
                      <a:pt x="2825" y="2194"/>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675" name="Google Shape;675;p18"/>
          <p:cNvGrpSpPr/>
          <p:nvPr/>
        </p:nvGrpSpPr>
        <p:grpSpPr>
          <a:xfrm>
            <a:off x="274313" y="117738"/>
            <a:ext cx="8593088" cy="4866925"/>
            <a:chOff x="274313" y="117738"/>
            <a:chExt cx="8593088" cy="4866925"/>
          </a:xfrm>
        </p:grpSpPr>
        <p:grpSp>
          <p:nvGrpSpPr>
            <p:cNvPr id="676" name="Google Shape;676;p18"/>
            <p:cNvGrpSpPr/>
            <p:nvPr/>
          </p:nvGrpSpPr>
          <p:grpSpPr>
            <a:xfrm>
              <a:off x="8212625" y="4326913"/>
              <a:ext cx="654775" cy="657750"/>
              <a:chOff x="7663400" y="2447013"/>
              <a:chExt cx="654775" cy="657750"/>
            </a:xfrm>
          </p:grpSpPr>
          <p:sp>
            <p:nvSpPr>
              <p:cNvPr id="677" name="Google Shape;677;p18"/>
              <p:cNvSpPr/>
              <p:nvPr/>
            </p:nvSpPr>
            <p:spPr>
              <a:xfrm>
                <a:off x="7663400" y="2447013"/>
                <a:ext cx="361575" cy="313125"/>
              </a:xfrm>
              <a:custGeom>
                <a:avLst/>
                <a:gdLst/>
                <a:ahLst/>
                <a:cxnLst/>
                <a:rect l="l" t="t" r="r" b="b"/>
                <a:pathLst>
                  <a:path w="14463" h="12525" extrusionOk="0">
                    <a:moveTo>
                      <a:pt x="3617" y="0"/>
                    </a:moveTo>
                    <a:lnTo>
                      <a:pt x="1" y="6262"/>
                    </a:lnTo>
                    <a:lnTo>
                      <a:pt x="3617" y="12525"/>
                    </a:lnTo>
                    <a:lnTo>
                      <a:pt x="10847" y="12525"/>
                    </a:lnTo>
                    <a:lnTo>
                      <a:pt x="14462" y="6262"/>
                    </a:lnTo>
                    <a:lnTo>
                      <a:pt x="108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8" name="Google Shape;678;p18"/>
              <p:cNvSpPr/>
              <p:nvPr/>
            </p:nvSpPr>
            <p:spPr>
              <a:xfrm>
                <a:off x="7663400" y="2791638"/>
                <a:ext cx="361575" cy="313125"/>
              </a:xfrm>
              <a:custGeom>
                <a:avLst/>
                <a:gdLst/>
                <a:ahLst/>
                <a:cxnLst/>
                <a:rect l="l" t="t" r="r" b="b"/>
                <a:pathLst>
                  <a:path w="14463" h="12525" extrusionOk="0">
                    <a:moveTo>
                      <a:pt x="3617" y="0"/>
                    </a:moveTo>
                    <a:lnTo>
                      <a:pt x="1" y="6262"/>
                    </a:lnTo>
                    <a:lnTo>
                      <a:pt x="3617" y="12525"/>
                    </a:lnTo>
                    <a:lnTo>
                      <a:pt x="10847" y="12525"/>
                    </a:lnTo>
                    <a:lnTo>
                      <a:pt x="14462" y="6262"/>
                    </a:lnTo>
                    <a:lnTo>
                      <a:pt x="108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9" name="Google Shape;679;p18"/>
              <p:cNvSpPr/>
              <p:nvPr/>
            </p:nvSpPr>
            <p:spPr>
              <a:xfrm>
                <a:off x="7956600" y="2619313"/>
                <a:ext cx="361575" cy="313150"/>
              </a:xfrm>
              <a:custGeom>
                <a:avLst/>
                <a:gdLst/>
                <a:ahLst/>
                <a:cxnLst/>
                <a:rect l="l" t="t" r="r" b="b"/>
                <a:pathLst>
                  <a:path w="14463" h="12526" extrusionOk="0">
                    <a:moveTo>
                      <a:pt x="3617" y="0"/>
                    </a:moveTo>
                    <a:lnTo>
                      <a:pt x="1" y="6263"/>
                    </a:lnTo>
                    <a:lnTo>
                      <a:pt x="3617" y="12526"/>
                    </a:lnTo>
                    <a:lnTo>
                      <a:pt x="10848" y="12526"/>
                    </a:lnTo>
                    <a:lnTo>
                      <a:pt x="14463" y="6263"/>
                    </a:lnTo>
                    <a:lnTo>
                      <a:pt x="108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80" name="Google Shape;680;p18"/>
            <p:cNvGrpSpPr/>
            <p:nvPr/>
          </p:nvGrpSpPr>
          <p:grpSpPr>
            <a:xfrm>
              <a:off x="274313" y="117738"/>
              <a:ext cx="949825" cy="657750"/>
              <a:chOff x="7368350" y="1061350"/>
              <a:chExt cx="949825" cy="657750"/>
            </a:xfrm>
          </p:grpSpPr>
          <p:sp>
            <p:nvSpPr>
              <p:cNvPr id="681" name="Google Shape;681;p18"/>
              <p:cNvSpPr/>
              <p:nvPr/>
            </p:nvSpPr>
            <p:spPr>
              <a:xfrm>
                <a:off x="7368350" y="1233675"/>
                <a:ext cx="361575" cy="313125"/>
              </a:xfrm>
              <a:custGeom>
                <a:avLst/>
                <a:gdLst/>
                <a:ahLst/>
                <a:cxnLst/>
                <a:rect l="l" t="t" r="r" b="b"/>
                <a:pathLst>
                  <a:path w="14463" h="12525" extrusionOk="0">
                    <a:moveTo>
                      <a:pt x="3617" y="0"/>
                    </a:moveTo>
                    <a:lnTo>
                      <a:pt x="1" y="6262"/>
                    </a:lnTo>
                    <a:lnTo>
                      <a:pt x="3617" y="12524"/>
                    </a:lnTo>
                    <a:lnTo>
                      <a:pt x="10848" y="12524"/>
                    </a:lnTo>
                    <a:lnTo>
                      <a:pt x="14463" y="6262"/>
                    </a:lnTo>
                    <a:lnTo>
                      <a:pt x="108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2" name="Google Shape;682;p18"/>
              <p:cNvSpPr/>
              <p:nvPr/>
            </p:nvSpPr>
            <p:spPr>
              <a:xfrm>
                <a:off x="7663400" y="1061350"/>
                <a:ext cx="361575" cy="313150"/>
              </a:xfrm>
              <a:custGeom>
                <a:avLst/>
                <a:gdLst/>
                <a:ahLst/>
                <a:cxnLst/>
                <a:rect l="l" t="t" r="r" b="b"/>
                <a:pathLst>
                  <a:path w="14463" h="12526" extrusionOk="0">
                    <a:moveTo>
                      <a:pt x="3616" y="0"/>
                    </a:moveTo>
                    <a:lnTo>
                      <a:pt x="1" y="6263"/>
                    </a:lnTo>
                    <a:lnTo>
                      <a:pt x="3616" y="12525"/>
                    </a:lnTo>
                    <a:lnTo>
                      <a:pt x="10846" y="12525"/>
                    </a:lnTo>
                    <a:lnTo>
                      <a:pt x="14462" y="6263"/>
                    </a:lnTo>
                    <a:lnTo>
                      <a:pt x="108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3" name="Google Shape;683;p18"/>
              <p:cNvSpPr/>
              <p:nvPr/>
            </p:nvSpPr>
            <p:spPr>
              <a:xfrm>
                <a:off x="7663400" y="1405950"/>
                <a:ext cx="361575" cy="313150"/>
              </a:xfrm>
              <a:custGeom>
                <a:avLst/>
                <a:gdLst/>
                <a:ahLst/>
                <a:cxnLst/>
                <a:rect l="l" t="t" r="r" b="b"/>
                <a:pathLst>
                  <a:path w="14463" h="12526" extrusionOk="0">
                    <a:moveTo>
                      <a:pt x="3616" y="0"/>
                    </a:moveTo>
                    <a:lnTo>
                      <a:pt x="1" y="6262"/>
                    </a:lnTo>
                    <a:lnTo>
                      <a:pt x="3616" y="12526"/>
                    </a:lnTo>
                    <a:lnTo>
                      <a:pt x="10846" y="12526"/>
                    </a:lnTo>
                    <a:lnTo>
                      <a:pt x="14462" y="6262"/>
                    </a:lnTo>
                    <a:lnTo>
                      <a:pt x="108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4" name="Google Shape;684;p18"/>
              <p:cNvSpPr/>
              <p:nvPr/>
            </p:nvSpPr>
            <p:spPr>
              <a:xfrm>
                <a:off x="7956575" y="1233675"/>
                <a:ext cx="361600" cy="313125"/>
              </a:xfrm>
              <a:custGeom>
                <a:avLst/>
                <a:gdLst/>
                <a:ahLst/>
                <a:cxnLst/>
                <a:rect l="l" t="t" r="r" b="b"/>
                <a:pathLst>
                  <a:path w="14464" h="12525" extrusionOk="0">
                    <a:moveTo>
                      <a:pt x="3616" y="0"/>
                    </a:moveTo>
                    <a:lnTo>
                      <a:pt x="1" y="6262"/>
                    </a:lnTo>
                    <a:lnTo>
                      <a:pt x="3616" y="12524"/>
                    </a:lnTo>
                    <a:lnTo>
                      <a:pt x="10848" y="12524"/>
                    </a:lnTo>
                    <a:lnTo>
                      <a:pt x="14464" y="6262"/>
                    </a:lnTo>
                    <a:lnTo>
                      <a:pt x="108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sp>
        <p:nvSpPr>
          <p:cNvPr id="685" name="Google Shape;685;p18"/>
          <p:cNvSpPr/>
          <p:nvPr/>
        </p:nvSpPr>
        <p:spPr>
          <a:xfrm flipH="1">
            <a:off x="2186683" y="210625"/>
            <a:ext cx="286575" cy="248200"/>
          </a:xfrm>
          <a:custGeom>
            <a:avLst/>
            <a:gdLst/>
            <a:ahLst/>
            <a:cxnLst/>
            <a:rect l="l" t="t" r="r" b="b"/>
            <a:pathLst>
              <a:path w="11463" h="9928" extrusionOk="0">
                <a:moveTo>
                  <a:pt x="2866" y="0"/>
                </a:moveTo>
                <a:lnTo>
                  <a:pt x="0" y="4964"/>
                </a:lnTo>
                <a:lnTo>
                  <a:pt x="2866" y="9928"/>
                </a:lnTo>
                <a:lnTo>
                  <a:pt x="8596" y="9928"/>
                </a:lnTo>
                <a:lnTo>
                  <a:pt x="11462" y="4964"/>
                </a:lnTo>
                <a:lnTo>
                  <a:pt x="859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6" name="Google Shape;686;p18"/>
          <p:cNvSpPr/>
          <p:nvPr>
            <p:ph type="pic" idx="2"/>
          </p:nvPr>
        </p:nvSpPr>
        <p:spPr>
          <a:xfrm>
            <a:off x="4999313" y="1075200"/>
            <a:ext cx="3363300" cy="2993100"/>
          </a:xfrm>
          <a:prstGeom prst="hexagon">
            <a:avLst>
              <a:gd name="adj" fmla="val 25000"/>
              <a:gd name="vf" fmla="val 115470"/>
            </a:avLst>
          </a:prstGeom>
          <a:noFill/>
          <a:ln>
            <a:noFill/>
          </a:ln>
        </p:spPr>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ext 1">
  <p:cSld name="CUSTOM_4">
    <p:spTree>
      <p:nvGrpSpPr>
        <p:cNvPr id="687" name="Shape 687"/>
        <p:cNvGrpSpPr/>
        <p:nvPr/>
      </p:nvGrpSpPr>
      <p:grpSpPr>
        <a:xfrm>
          <a:off x="0" y="0"/>
          <a:ext cx="0" cy="0"/>
          <a:chOff x="0" y="0"/>
          <a:chExt cx="0" cy="0"/>
        </a:xfrm>
      </p:grpSpPr>
      <p:sp>
        <p:nvSpPr>
          <p:cNvPr id="688" name="Google Shape;688;p19"/>
          <p:cNvSpPr txBox="1"/>
          <p:nvPr>
            <p:ph type="title"/>
          </p:nvPr>
        </p:nvSpPr>
        <p:spPr>
          <a:xfrm>
            <a:off x="1156550" y="1493825"/>
            <a:ext cx="2585100" cy="10632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689" name="Google Shape;689;p19"/>
          <p:cNvSpPr txBox="1"/>
          <p:nvPr>
            <p:ph type="subTitle" idx="1"/>
          </p:nvPr>
        </p:nvSpPr>
        <p:spPr>
          <a:xfrm>
            <a:off x="1156550" y="2557025"/>
            <a:ext cx="2585100" cy="9663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p:txBody>
      </p:sp>
      <p:grpSp>
        <p:nvGrpSpPr>
          <p:cNvPr id="690" name="Google Shape;690;p19"/>
          <p:cNvGrpSpPr/>
          <p:nvPr/>
        </p:nvGrpSpPr>
        <p:grpSpPr>
          <a:xfrm>
            <a:off x="349807" y="179360"/>
            <a:ext cx="7750324" cy="4805518"/>
            <a:chOff x="349807" y="179360"/>
            <a:chExt cx="7750324" cy="4805518"/>
          </a:xfrm>
        </p:grpSpPr>
        <p:grpSp>
          <p:nvGrpSpPr>
            <p:cNvPr id="691" name="Google Shape;691;p19"/>
            <p:cNvGrpSpPr/>
            <p:nvPr/>
          </p:nvGrpSpPr>
          <p:grpSpPr>
            <a:xfrm flipH="1">
              <a:off x="349807" y="4799123"/>
              <a:ext cx="838324" cy="185756"/>
              <a:chOff x="4389925" y="459275"/>
              <a:chExt cx="999075" cy="221375"/>
            </a:xfrm>
          </p:grpSpPr>
          <p:sp>
            <p:nvSpPr>
              <p:cNvPr id="692" name="Google Shape;692;p19"/>
              <p:cNvSpPr/>
              <p:nvPr/>
            </p:nvSpPr>
            <p:spPr>
              <a:xfrm>
                <a:off x="4389925" y="459275"/>
                <a:ext cx="70625" cy="70625"/>
              </a:xfrm>
              <a:custGeom>
                <a:avLst/>
                <a:gdLst/>
                <a:ahLst/>
                <a:cxnLst/>
                <a:rect l="l" t="t" r="r" b="b"/>
                <a:pathLst>
                  <a:path w="2825" h="2825" extrusionOk="0">
                    <a:moveTo>
                      <a:pt x="1413" y="0"/>
                    </a:moveTo>
                    <a:cubicBezTo>
                      <a:pt x="631"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3" name="Google Shape;693;p19"/>
              <p:cNvSpPr/>
              <p:nvPr/>
            </p:nvSpPr>
            <p:spPr>
              <a:xfrm>
                <a:off x="4575625" y="459275"/>
                <a:ext cx="70625" cy="70625"/>
              </a:xfrm>
              <a:custGeom>
                <a:avLst/>
                <a:gdLst/>
                <a:ahLst/>
                <a:cxnLst/>
                <a:rect l="l" t="t" r="r" b="b"/>
                <a:pathLst>
                  <a:path w="2825" h="2825" extrusionOk="0">
                    <a:moveTo>
                      <a:pt x="1413" y="0"/>
                    </a:moveTo>
                    <a:cubicBezTo>
                      <a:pt x="632"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4" name="Google Shape;694;p19"/>
              <p:cNvSpPr/>
              <p:nvPr/>
            </p:nvSpPr>
            <p:spPr>
              <a:xfrm>
                <a:off x="4761325" y="459275"/>
                <a:ext cx="70625" cy="70625"/>
              </a:xfrm>
              <a:custGeom>
                <a:avLst/>
                <a:gdLst/>
                <a:ahLst/>
                <a:cxnLst/>
                <a:rect l="l" t="t" r="r" b="b"/>
                <a:pathLst>
                  <a:path w="2825" h="2825" extrusionOk="0">
                    <a:moveTo>
                      <a:pt x="1413" y="0"/>
                    </a:moveTo>
                    <a:cubicBezTo>
                      <a:pt x="632"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5" name="Google Shape;695;p19"/>
              <p:cNvSpPr/>
              <p:nvPr/>
            </p:nvSpPr>
            <p:spPr>
              <a:xfrm>
                <a:off x="4946975" y="459275"/>
                <a:ext cx="70625" cy="70625"/>
              </a:xfrm>
              <a:custGeom>
                <a:avLst/>
                <a:gdLst/>
                <a:ahLst/>
                <a:cxnLst/>
                <a:rect l="l" t="t" r="r" b="b"/>
                <a:pathLst>
                  <a:path w="2825" h="2825" extrusionOk="0">
                    <a:moveTo>
                      <a:pt x="1413" y="0"/>
                    </a:moveTo>
                    <a:cubicBezTo>
                      <a:pt x="633" y="0"/>
                      <a:pt x="1" y="632"/>
                      <a:pt x="1" y="1412"/>
                    </a:cubicBezTo>
                    <a:cubicBezTo>
                      <a:pt x="1" y="2192"/>
                      <a:pt x="634" y="2824"/>
                      <a:pt x="1413" y="2824"/>
                    </a:cubicBezTo>
                    <a:cubicBezTo>
                      <a:pt x="2194"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6" name="Google Shape;696;p19"/>
              <p:cNvSpPr/>
              <p:nvPr/>
            </p:nvSpPr>
            <p:spPr>
              <a:xfrm>
                <a:off x="5132675" y="459275"/>
                <a:ext cx="70625" cy="70625"/>
              </a:xfrm>
              <a:custGeom>
                <a:avLst/>
                <a:gdLst/>
                <a:ahLst/>
                <a:cxnLst/>
                <a:rect l="l" t="t" r="r" b="b"/>
                <a:pathLst>
                  <a:path w="2825" h="2825" extrusionOk="0">
                    <a:moveTo>
                      <a:pt x="1413" y="0"/>
                    </a:moveTo>
                    <a:cubicBezTo>
                      <a:pt x="633" y="0"/>
                      <a:pt x="1" y="632"/>
                      <a:pt x="1" y="1412"/>
                    </a:cubicBezTo>
                    <a:cubicBezTo>
                      <a:pt x="1" y="2192"/>
                      <a:pt x="634" y="2824"/>
                      <a:pt x="1413" y="2824"/>
                    </a:cubicBezTo>
                    <a:cubicBezTo>
                      <a:pt x="2193"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7" name="Google Shape;697;p19"/>
              <p:cNvSpPr/>
              <p:nvPr/>
            </p:nvSpPr>
            <p:spPr>
              <a:xfrm>
                <a:off x="5318375" y="459275"/>
                <a:ext cx="70625" cy="70625"/>
              </a:xfrm>
              <a:custGeom>
                <a:avLst/>
                <a:gdLst/>
                <a:ahLst/>
                <a:cxnLst/>
                <a:rect l="l" t="t" r="r" b="b"/>
                <a:pathLst>
                  <a:path w="2825" h="2825" extrusionOk="0">
                    <a:moveTo>
                      <a:pt x="1413" y="0"/>
                    </a:moveTo>
                    <a:cubicBezTo>
                      <a:pt x="634" y="0"/>
                      <a:pt x="1" y="632"/>
                      <a:pt x="1" y="1412"/>
                    </a:cubicBezTo>
                    <a:cubicBezTo>
                      <a:pt x="1" y="2192"/>
                      <a:pt x="634" y="2824"/>
                      <a:pt x="1413" y="2824"/>
                    </a:cubicBezTo>
                    <a:cubicBezTo>
                      <a:pt x="2193"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8" name="Google Shape;698;p19"/>
              <p:cNvSpPr/>
              <p:nvPr/>
            </p:nvSpPr>
            <p:spPr>
              <a:xfrm>
                <a:off x="4389925" y="610000"/>
                <a:ext cx="70625" cy="70650"/>
              </a:xfrm>
              <a:custGeom>
                <a:avLst/>
                <a:gdLst/>
                <a:ahLst/>
                <a:cxnLst/>
                <a:rect l="l" t="t" r="r" b="b"/>
                <a:pathLst>
                  <a:path w="2825" h="2826" extrusionOk="0">
                    <a:moveTo>
                      <a:pt x="1413" y="1"/>
                    </a:moveTo>
                    <a:cubicBezTo>
                      <a:pt x="631"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9" name="Google Shape;699;p19"/>
              <p:cNvSpPr/>
              <p:nvPr/>
            </p:nvSpPr>
            <p:spPr>
              <a:xfrm>
                <a:off x="4575625" y="610000"/>
                <a:ext cx="70625" cy="70650"/>
              </a:xfrm>
              <a:custGeom>
                <a:avLst/>
                <a:gdLst/>
                <a:ahLst/>
                <a:cxnLst/>
                <a:rect l="l" t="t" r="r" b="b"/>
                <a:pathLst>
                  <a:path w="2825" h="2826" extrusionOk="0">
                    <a:moveTo>
                      <a:pt x="1413" y="1"/>
                    </a:moveTo>
                    <a:cubicBezTo>
                      <a:pt x="632"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0" name="Google Shape;700;p19"/>
              <p:cNvSpPr/>
              <p:nvPr/>
            </p:nvSpPr>
            <p:spPr>
              <a:xfrm>
                <a:off x="4761325" y="610000"/>
                <a:ext cx="70625" cy="70650"/>
              </a:xfrm>
              <a:custGeom>
                <a:avLst/>
                <a:gdLst/>
                <a:ahLst/>
                <a:cxnLst/>
                <a:rect l="l" t="t" r="r" b="b"/>
                <a:pathLst>
                  <a:path w="2825" h="2826" extrusionOk="0">
                    <a:moveTo>
                      <a:pt x="1413" y="1"/>
                    </a:moveTo>
                    <a:cubicBezTo>
                      <a:pt x="632"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1" name="Google Shape;701;p19"/>
              <p:cNvSpPr/>
              <p:nvPr/>
            </p:nvSpPr>
            <p:spPr>
              <a:xfrm>
                <a:off x="4946975" y="610000"/>
                <a:ext cx="70625" cy="70650"/>
              </a:xfrm>
              <a:custGeom>
                <a:avLst/>
                <a:gdLst/>
                <a:ahLst/>
                <a:cxnLst/>
                <a:rect l="l" t="t" r="r" b="b"/>
                <a:pathLst>
                  <a:path w="2825" h="2826" extrusionOk="0">
                    <a:moveTo>
                      <a:pt x="1413" y="1"/>
                    </a:moveTo>
                    <a:cubicBezTo>
                      <a:pt x="633" y="1"/>
                      <a:pt x="1" y="634"/>
                      <a:pt x="1" y="1413"/>
                    </a:cubicBezTo>
                    <a:cubicBezTo>
                      <a:pt x="1" y="2194"/>
                      <a:pt x="634" y="2825"/>
                      <a:pt x="1413" y="2825"/>
                    </a:cubicBezTo>
                    <a:cubicBezTo>
                      <a:pt x="1414" y="2825"/>
                      <a:pt x="1415" y="2825"/>
                      <a:pt x="1417" y="2825"/>
                    </a:cubicBezTo>
                    <a:cubicBezTo>
                      <a:pt x="2196" y="2825"/>
                      <a:pt x="2825" y="2193"/>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2" name="Google Shape;702;p19"/>
              <p:cNvSpPr/>
              <p:nvPr/>
            </p:nvSpPr>
            <p:spPr>
              <a:xfrm>
                <a:off x="5132675" y="610000"/>
                <a:ext cx="70625" cy="70650"/>
              </a:xfrm>
              <a:custGeom>
                <a:avLst/>
                <a:gdLst/>
                <a:ahLst/>
                <a:cxnLst/>
                <a:rect l="l" t="t" r="r" b="b"/>
                <a:pathLst>
                  <a:path w="2825" h="2826" extrusionOk="0">
                    <a:moveTo>
                      <a:pt x="1413" y="1"/>
                    </a:moveTo>
                    <a:cubicBezTo>
                      <a:pt x="633" y="1"/>
                      <a:pt x="1" y="634"/>
                      <a:pt x="1" y="1413"/>
                    </a:cubicBezTo>
                    <a:cubicBezTo>
                      <a:pt x="1" y="2194"/>
                      <a:pt x="634" y="2825"/>
                      <a:pt x="1413" y="2825"/>
                    </a:cubicBezTo>
                    <a:cubicBezTo>
                      <a:pt x="1414" y="2825"/>
                      <a:pt x="1415" y="2825"/>
                      <a:pt x="1417" y="2825"/>
                    </a:cubicBezTo>
                    <a:cubicBezTo>
                      <a:pt x="2195" y="2825"/>
                      <a:pt x="2825" y="2193"/>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3" name="Google Shape;703;p19"/>
              <p:cNvSpPr/>
              <p:nvPr/>
            </p:nvSpPr>
            <p:spPr>
              <a:xfrm>
                <a:off x="5318375" y="610000"/>
                <a:ext cx="70625" cy="70650"/>
              </a:xfrm>
              <a:custGeom>
                <a:avLst/>
                <a:gdLst/>
                <a:ahLst/>
                <a:cxnLst/>
                <a:rect l="l" t="t" r="r" b="b"/>
                <a:pathLst>
                  <a:path w="2825" h="2826" extrusionOk="0">
                    <a:moveTo>
                      <a:pt x="1413" y="1"/>
                    </a:moveTo>
                    <a:cubicBezTo>
                      <a:pt x="634" y="1"/>
                      <a:pt x="1" y="634"/>
                      <a:pt x="1" y="1413"/>
                    </a:cubicBezTo>
                    <a:cubicBezTo>
                      <a:pt x="1" y="2194"/>
                      <a:pt x="634" y="2825"/>
                      <a:pt x="1413" y="2825"/>
                    </a:cubicBezTo>
                    <a:cubicBezTo>
                      <a:pt x="2193" y="2825"/>
                      <a:pt x="2825" y="2194"/>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04" name="Google Shape;704;p19"/>
            <p:cNvGrpSpPr/>
            <p:nvPr/>
          </p:nvGrpSpPr>
          <p:grpSpPr>
            <a:xfrm flipH="1">
              <a:off x="7261807" y="179360"/>
              <a:ext cx="838324" cy="185756"/>
              <a:chOff x="4389925" y="459275"/>
              <a:chExt cx="999075" cy="221375"/>
            </a:xfrm>
          </p:grpSpPr>
          <p:sp>
            <p:nvSpPr>
              <p:cNvPr id="705" name="Google Shape;705;p19"/>
              <p:cNvSpPr/>
              <p:nvPr/>
            </p:nvSpPr>
            <p:spPr>
              <a:xfrm>
                <a:off x="4389925" y="459275"/>
                <a:ext cx="70625" cy="70625"/>
              </a:xfrm>
              <a:custGeom>
                <a:avLst/>
                <a:gdLst/>
                <a:ahLst/>
                <a:cxnLst/>
                <a:rect l="l" t="t" r="r" b="b"/>
                <a:pathLst>
                  <a:path w="2825" h="2825" extrusionOk="0">
                    <a:moveTo>
                      <a:pt x="1413" y="0"/>
                    </a:moveTo>
                    <a:cubicBezTo>
                      <a:pt x="631"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6" name="Google Shape;706;p19"/>
              <p:cNvSpPr/>
              <p:nvPr/>
            </p:nvSpPr>
            <p:spPr>
              <a:xfrm>
                <a:off x="4575625" y="459275"/>
                <a:ext cx="70625" cy="70625"/>
              </a:xfrm>
              <a:custGeom>
                <a:avLst/>
                <a:gdLst/>
                <a:ahLst/>
                <a:cxnLst/>
                <a:rect l="l" t="t" r="r" b="b"/>
                <a:pathLst>
                  <a:path w="2825" h="2825" extrusionOk="0">
                    <a:moveTo>
                      <a:pt x="1413" y="0"/>
                    </a:moveTo>
                    <a:cubicBezTo>
                      <a:pt x="632"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7" name="Google Shape;707;p19"/>
              <p:cNvSpPr/>
              <p:nvPr/>
            </p:nvSpPr>
            <p:spPr>
              <a:xfrm>
                <a:off x="4761325" y="459275"/>
                <a:ext cx="70625" cy="70625"/>
              </a:xfrm>
              <a:custGeom>
                <a:avLst/>
                <a:gdLst/>
                <a:ahLst/>
                <a:cxnLst/>
                <a:rect l="l" t="t" r="r" b="b"/>
                <a:pathLst>
                  <a:path w="2825" h="2825" extrusionOk="0">
                    <a:moveTo>
                      <a:pt x="1413" y="0"/>
                    </a:moveTo>
                    <a:cubicBezTo>
                      <a:pt x="632"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8" name="Google Shape;708;p19"/>
              <p:cNvSpPr/>
              <p:nvPr/>
            </p:nvSpPr>
            <p:spPr>
              <a:xfrm>
                <a:off x="4946975" y="459275"/>
                <a:ext cx="70625" cy="70625"/>
              </a:xfrm>
              <a:custGeom>
                <a:avLst/>
                <a:gdLst/>
                <a:ahLst/>
                <a:cxnLst/>
                <a:rect l="l" t="t" r="r" b="b"/>
                <a:pathLst>
                  <a:path w="2825" h="2825" extrusionOk="0">
                    <a:moveTo>
                      <a:pt x="1413" y="0"/>
                    </a:moveTo>
                    <a:cubicBezTo>
                      <a:pt x="633" y="0"/>
                      <a:pt x="1" y="632"/>
                      <a:pt x="1" y="1412"/>
                    </a:cubicBezTo>
                    <a:cubicBezTo>
                      <a:pt x="1" y="2192"/>
                      <a:pt x="634" y="2824"/>
                      <a:pt x="1413" y="2824"/>
                    </a:cubicBezTo>
                    <a:cubicBezTo>
                      <a:pt x="2194"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9" name="Google Shape;709;p19"/>
              <p:cNvSpPr/>
              <p:nvPr/>
            </p:nvSpPr>
            <p:spPr>
              <a:xfrm>
                <a:off x="5132675" y="459275"/>
                <a:ext cx="70625" cy="70625"/>
              </a:xfrm>
              <a:custGeom>
                <a:avLst/>
                <a:gdLst/>
                <a:ahLst/>
                <a:cxnLst/>
                <a:rect l="l" t="t" r="r" b="b"/>
                <a:pathLst>
                  <a:path w="2825" h="2825" extrusionOk="0">
                    <a:moveTo>
                      <a:pt x="1413" y="0"/>
                    </a:moveTo>
                    <a:cubicBezTo>
                      <a:pt x="633" y="0"/>
                      <a:pt x="1" y="632"/>
                      <a:pt x="1" y="1412"/>
                    </a:cubicBezTo>
                    <a:cubicBezTo>
                      <a:pt x="1" y="2192"/>
                      <a:pt x="634" y="2824"/>
                      <a:pt x="1413" y="2824"/>
                    </a:cubicBezTo>
                    <a:cubicBezTo>
                      <a:pt x="2193"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0" name="Google Shape;710;p19"/>
              <p:cNvSpPr/>
              <p:nvPr/>
            </p:nvSpPr>
            <p:spPr>
              <a:xfrm>
                <a:off x="5318375" y="459275"/>
                <a:ext cx="70625" cy="70625"/>
              </a:xfrm>
              <a:custGeom>
                <a:avLst/>
                <a:gdLst/>
                <a:ahLst/>
                <a:cxnLst/>
                <a:rect l="l" t="t" r="r" b="b"/>
                <a:pathLst>
                  <a:path w="2825" h="2825" extrusionOk="0">
                    <a:moveTo>
                      <a:pt x="1413" y="0"/>
                    </a:moveTo>
                    <a:cubicBezTo>
                      <a:pt x="634" y="0"/>
                      <a:pt x="1" y="632"/>
                      <a:pt x="1" y="1412"/>
                    </a:cubicBezTo>
                    <a:cubicBezTo>
                      <a:pt x="1" y="2192"/>
                      <a:pt x="634" y="2824"/>
                      <a:pt x="1413" y="2824"/>
                    </a:cubicBezTo>
                    <a:cubicBezTo>
                      <a:pt x="2193"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1" name="Google Shape;711;p19"/>
              <p:cNvSpPr/>
              <p:nvPr/>
            </p:nvSpPr>
            <p:spPr>
              <a:xfrm>
                <a:off x="4389925" y="610000"/>
                <a:ext cx="70625" cy="70650"/>
              </a:xfrm>
              <a:custGeom>
                <a:avLst/>
                <a:gdLst/>
                <a:ahLst/>
                <a:cxnLst/>
                <a:rect l="l" t="t" r="r" b="b"/>
                <a:pathLst>
                  <a:path w="2825" h="2826" extrusionOk="0">
                    <a:moveTo>
                      <a:pt x="1413" y="1"/>
                    </a:moveTo>
                    <a:cubicBezTo>
                      <a:pt x="631"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2" name="Google Shape;712;p19"/>
              <p:cNvSpPr/>
              <p:nvPr/>
            </p:nvSpPr>
            <p:spPr>
              <a:xfrm>
                <a:off x="4575625" y="610000"/>
                <a:ext cx="70625" cy="70650"/>
              </a:xfrm>
              <a:custGeom>
                <a:avLst/>
                <a:gdLst/>
                <a:ahLst/>
                <a:cxnLst/>
                <a:rect l="l" t="t" r="r" b="b"/>
                <a:pathLst>
                  <a:path w="2825" h="2826" extrusionOk="0">
                    <a:moveTo>
                      <a:pt x="1413" y="1"/>
                    </a:moveTo>
                    <a:cubicBezTo>
                      <a:pt x="632"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3" name="Google Shape;713;p19"/>
              <p:cNvSpPr/>
              <p:nvPr/>
            </p:nvSpPr>
            <p:spPr>
              <a:xfrm>
                <a:off x="4761325" y="610000"/>
                <a:ext cx="70625" cy="70650"/>
              </a:xfrm>
              <a:custGeom>
                <a:avLst/>
                <a:gdLst/>
                <a:ahLst/>
                <a:cxnLst/>
                <a:rect l="l" t="t" r="r" b="b"/>
                <a:pathLst>
                  <a:path w="2825" h="2826" extrusionOk="0">
                    <a:moveTo>
                      <a:pt x="1413" y="1"/>
                    </a:moveTo>
                    <a:cubicBezTo>
                      <a:pt x="632"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4" name="Google Shape;714;p19"/>
              <p:cNvSpPr/>
              <p:nvPr/>
            </p:nvSpPr>
            <p:spPr>
              <a:xfrm>
                <a:off x="4946975" y="610000"/>
                <a:ext cx="70625" cy="70650"/>
              </a:xfrm>
              <a:custGeom>
                <a:avLst/>
                <a:gdLst/>
                <a:ahLst/>
                <a:cxnLst/>
                <a:rect l="l" t="t" r="r" b="b"/>
                <a:pathLst>
                  <a:path w="2825" h="2826" extrusionOk="0">
                    <a:moveTo>
                      <a:pt x="1413" y="1"/>
                    </a:moveTo>
                    <a:cubicBezTo>
                      <a:pt x="633" y="1"/>
                      <a:pt x="1" y="634"/>
                      <a:pt x="1" y="1413"/>
                    </a:cubicBezTo>
                    <a:cubicBezTo>
                      <a:pt x="1" y="2194"/>
                      <a:pt x="634" y="2825"/>
                      <a:pt x="1413" y="2825"/>
                    </a:cubicBezTo>
                    <a:cubicBezTo>
                      <a:pt x="1414" y="2825"/>
                      <a:pt x="1415" y="2825"/>
                      <a:pt x="1417" y="2825"/>
                    </a:cubicBezTo>
                    <a:cubicBezTo>
                      <a:pt x="2196" y="2825"/>
                      <a:pt x="2825" y="2193"/>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5" name="Google Shape;715;p19"/>
              <p:cNvSpPr/>
              <p:nvPr/>
            </p:nvSpPr>
            <p:spPr>
              <a:xfrm>
                <a:off x="5132675" y="610000"/>
                <a:ext cx="70625" cy="70650"/>
              </a:xfrm>
              <a:custGeom>
                <a:avLst/>
                <a:gdLst/>
                <a:ahLst/>
                <a:cxnLst/>
                <a:rect l="l" t="t" r="r" b="b"/>
                <a:pathLst>
                  <a:path w="2825" h="2826" extrusionOk="0">
                    <a:moveTo>
                      <a:pt x="1413" y="1"/>
                    </a:moveTo>
                    <a:cubicBezTo>
                      <a:pt x="633" y="1"/>
                      <a:pt x="1" y="634"/>
                      <a:pt x="1" y="1413"/>
                    </a:cubicBezTo>
                    <a:cubicBezTo>
                      <a:pt x="1" y="2194"/>
                      <a:pt x="634" y="2825"/>
                      <a:pt x="1413" y="2825"/>
                    </a:cubicBezTo>
                    <a:cubicBezTo>
                      <a:pt x="1414" y="2825"/>
                      <a:pt x="1415" y="2825"/>
                      <a:pt x="1417" y="2825"/>
                    </a:cubicBezTo>
                    <a:cubicBezTo>
                      <a:pt x="2195" y="2825"/>
                      <a:pt x="2825" y="2193"/>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6" name="Google Shape;716;p19"/>
              <p:cNvSpPr/>
              <p:nvPr/>
            </p:nvSpPr>
            <p:spPr>
              <a:xfrm>
                <a:off x="5318375" y="610000"/>
                <a:ext cx="70625" cy="70650"/>
              </a:xfrm>
              <a:custGeom>
                <a:avLst/>
                <a:gdLst/>
                <a:ahLst/>
                <a:cxnLst/>
                <a:rect l="l" t="t" r="r" b="b"/>
                <a:pathLst>
                  <a:path w="2825" h="2826" extrusionOk="0">
                    <a:moveTo>
                      <a:pt x="1413" y="1"/>
                    </a:moveTo>
                    <a:cubicBezTo>
                      <a:pt x="634" y="1"/>
                      <a:pt x="1" y="634"/>
                      <a:pt x="1" y="1413"/>
                    </a:cubicBezTo>
                    <a:cubicBezTo>
                      <a:pt x="1" y="2194"/>
                      <a:pt x="634" y="2825"/>
                      <a:pt x="1413" y="2825"/>
                    </a:cubicBezTo>
                    <a:cubicBezTo>
                      <a:pt x="2193" y="2825"/>
                      <a:pt x="2825" y="2194"/>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717" name="Google Shape;717;p19"/>
          <p:cNvGrpSpPr/>
          <p:nvPr/>
        </p:nvGrpSpPr>
        <p:grpSpPr>
          <a:xfrm>
            <a:off x="135158" y="1263775"/>
            <a:ext cx="8542543" cy="3751703"/>
            <a:chOff x="135158" y="1263775"/>
            <a:chExt cx="8542543" cy="3751703"/>
          </a:xfrm>
        </p:grpSpPr>
        <p:sp>
          <p:nvSpPr>
            <p:cNvPr id="718" name="Google Shape;718;p19"/>
            <p:cNvSpPr/>
            <p:nvPr/>
          </p:nvSpPr>
          <p:spPr>
            <a:xfrm flipH="1">
              <a:off x="135158" y="1263775"/>
              <a:ext cx="286575" cy="248200"/>
            </a:xfrm>
            <a:custGeom>
              <a:avLst/>
              <a:gdLst/>
              <a:ahLst/>
              <a:cxnLst/>
              <a:rect l="l" t="t" r="r" b="b"/>
              <a:pathLst>
                <a:path w="11463" h="9928" extrusionOk="0">
                  <a:moveTo>
                    <a:pt x="2866" y="0"/>
                  </a:moveTo>
                  <a:lnTo>
                    <a:pt x="0" y="4964"/>
                  </a:lnTo>
                  <a:lnTo>
                    <a:pt x="2866" y="9928"/>
                  </a:lnTo>
                  <a:lnTo>
                    <a:pt x="8596" y="9928"/>
                  </a:lnTo>
                  <a:lnTo>
                    <a:pt x="11462" y="4964"/>
                  </a:lnTo>
                  <a:lnTo>
                    <a:pt x="859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9" name="Google Shape;719;p19"/>
            <p:cNvSpPr/>
            <p:nvPr/>
          </p:nvSpPr>
          <p:spPr>
            <a:xfrm flipH="1">
              <a:off x="8430750" y="4768527"/>
              <a:ext cx="246951" cy="246951"/>
            </a:xfrm>
            <a:custGeom>
              <a:avLst/>
              <a:gdLst/>
              <a:ahLst/>
              <a:cxnLst/>
              <a:rect l="l" t="t" r="r" b="b"/>
              <a:pathLst>
                <a:path w="16768" h="16768" extrusionOk="0">
                  <a:moveTo>
                    <a:pt x="6510" y="0"/>
                  </a:moveTo>
                  <a:cubicBezTo>
                    <a:pt x="5794" y="0"/>
                    <a:pt x="5212" y="581"/>
                    <a:pt x="5212" y="1299"/>
                  </a:cubicBezTo>
                  <a:lnTo>
                    <a:pt x="5212" y="3914"/>
                  </a:lnTo>
                  <a:cubicBezTo>
                    <a:pt x="5212" y="4630"/>
                    <a:pt x="4631" y="5212"/>
                    <a:pt x="3913" y="5212"/>
                  </a:cubicBezTo>
                  <a:lnTo>
                    <a:pt x="1299" y="5212"/>
                  </a:lnTo>
                  <a:cubicBezTo>
                    <a:pt x="583" y="5212"/>
                    <a:pt x="1" y="5793"/>
                    <a:pt x="1" y="6511"/>
                  </a:cubicBezTo>
                  <a:lnTo>
                    <a:pt x="1" y="10258"/>
                  </a:lnTo>
                  <a:cubicBezTo>
                    <a:pt x="1" y="10975"/>
                    <a:pt x="582" y="11557"/>
                    <a:pt x="1299" y="11557"/>
                  </a:cubicBezTo>
                  <a:lnTo>
                    <a:pt x="3913" y="11557"/>
                  </a:lnTo>
                  <a:cubicBezTo>
                    <a:pt x="4629" y="11557"/>
                    <a:pt x="5212" y="12138"/>
                    <a:pt x="5212" y="12856"/>
                  </a:cubicBezTo>
                  <a:lnTo>
                    <a:pt x="5212" y="15468"/>
                  </a:lnTo>
                  <a:cubicBezTo>
                    <a:pt x="5212" y="16186"/>
                    <a:pt x="5793" y="16767"/>
                    <a:pt x="6510" y="16767"/>
                  </a:cubicBezTo>
                  <a:lnTo>
                    <a:pt x="10258" y="16767"/>
                  </a:lnTo>
                  <a:cubicBezTo>
                    <a:pt x="10975" y="16767"/>
                    <a:pt x="11556" y="16187"/>
                    <a:pt x="11556" y="15468"/>
                  </a:cubicBezTo>
                  <a:lnTo>
                    <a:pt x="11556" y="12855"/>
                  </a:lnTo>
                  <a:cubicBezTo>
                    <a:pt x="11556" y="12138"/>
                    <a:pt x="12137" y="11556"/>
                    <a:pt x="12855" y="11556"/>
                  </a:cubicBezTo>
                  <a:lnTo>
                    <a:pt x="15470" y="11556"/>
                  </a:lnTo>
                  <a:cubicBezTo>
                    <a:pt x="16186" y="11556"/>
                    <a:pt x="16768" y="10975"/>
                    <a:pt x="16768" y="10257"/>
                  </a:cubicBezTo>
                  <a:lnTo>
                    <a:pt x="16768" y="6510"/>
                  </a:lnTo>
                  <a:cubicBezTo>
                    <a:pt x="16768" y="5795"/>
                    <a:pt x="16186" y="5212"/>
                    <a:pt x="15470" y="5212"/>
                  </a:cubicBezTo>
                  <a:lnTo>
                    <a:pt x="12855" y="5212"/>
                  </a:lnTo>
                  <a:cubicBezTo>
                    <a:pt x="12139" y="5212"/>
                    <a:pt x="11556" y="4631"/>
                    <a:pt x="11556" y="3914"/>
                  </a:cubicBezTo>
                  <a:lnTo>
                    <a:pt x="11556" y="1299"/>
                  </a:lnTo>
                  <a:cubicBezTo>
                    <a:pt x="11556" y="582"/>
                    <a:pt x="10976" y="0"/>
                    <a:pt x="102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20" name="Google Shape;720;p19"/>
          <p:cNvGrpSpPr/>
          <p:nvPr/>
        </p:nvGrpSpPr>
        <p:grpSpPr>
          <a:xfrm>
            <a:off x="1115608" y="210625"/>
            <a:ext cx="8769667" cy="4284738"/>
            <a:chOff x="1115608" y="210625"/>
            <a:chExt cx="8769667" cy="4284738"/>
          </a:xfrm>
        </p:grpSpPr>
        <p:grpSp>
          <p:nvGrpSpPr>
            <p:cNvPr id="721" name="Google Shape;721;p19"/>
            <p:cNvGrpSpPr/>
            <p:nvPr/>
          </p:nvGrpSpPr>
          <p:grpSpPr>
            <a:xfrm>
              <a:off x="8787483" y="3837613"/>
              <a:ext cx="654775" cy="657750"/>
              <a:chOff x="7663400" y="2447013"/>
              <a:chExt cx="654775" cy="657750"/>
            </a:xfrm>
          </p:grpSpPr>
          <p:sp>
            <p:nvSpPr>
              <p:cNvPr id="722" name="Google Shape;722;p19"/>
              <p:cNvSpPr/>
              <p:nvPr/>
            </p:nvSpPr>
            <p:spPr>
              <a:xfrm>
                <a:off x="7663400" y="2447013"/>
                <a:ext cx="361575" cy="313125"/>
              </a:xfrm>
              <a:custGeom>
                <a:avLst/>
                <a:gdLst/>
                <a:ahLst/>
                <a:cxnLst/>
                <a:rect l="l" t="t" r="r" b="b"/>
                <a:pathLst>
                  <a:path w="14463" h="12525" extrusionOk="0">
                    <a:moveTo>
                      <a:pt x="3617" y="0"/>
                    </a:moveTo>
                    <a:lnTo>
                      <a:pt x="1" y="6262"/>
                    </a:lnTo>
                    <a:lnTo>
                      <a:pt x="3617" y="12525"/>
                    </a:lnTo>
                    <a:lnTo>
                      <a:pt x="10847" y="12525"/>
                    </a:lnTo>
                    <a:lnTo>
                      <a:pt x="14462" y="6262"/>
                    </a:lnTo>
                    <a:lnTo>
                      <a:pt x="108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3" name="Google Shape;723;p19"/>
              <p:cNvSpPr/>
              <p:nvPr/>
            </p:nvSpPr>
            <p:spPr>
              <a:xfrm>
                <a:off x="7663400" y="2791638"/>
                <a:ext cx="361575" cy="313125"/>
              </a:xfrm>
              <a:custGeom>
                <a:avLst/>
                <a:gdLst/>
                <a:ahLst/>
                <a:cxnLst/>
                <a:rect l="l" t="t" r="r" b="b"/>
                <a:pathLst>
                  <a:path w="14463" h="12525" extrusionOk="0">
                    <a:moveTo>
                      <a:pt x="3617" y="0"/>
                    </a:moveTo>
                    <a:lnTo>
                      <a:pt x="1" y="6262"/>
                    </a:lnTo>
                    <a:lnTo>
                      <a:pt x="3617" y="12525"/>
                    </a:lnTo>
                    <a:lnTo>
                      <a:pt x="10847" y="12525"/>
                    </a:lnTo>
                    <a:lnTo>
                      <a:pt x="14462" y="6262"/>
                    </a:lnTo>
                    <a:lnTo>
                      <a:pt x="108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4" name="Google Shape;724;p19"/>
              <p:cNvSpPr/>
              <p:nvPr/>
            </p:nvSpPr>
            <p:spPr>
              <a:xfrm>
                <a:off x="7956600" y="2619313"/>
                <a:ext cx="361575" cy="313150"/>
              </a:xfrm>
              <a:custGeom>
                <a:avLst/>
                <a:gdLst/>
                <a:ahLst/>
                <a:cxnLst/>
                <a:rect l="l" t="t" r="r" b="b"/>
                <a:pathLst>
                  <a:path w="14463" h="12526" extrusionOk="0">
                    <a:moveTo>
                      <a:pt x="3617" y="0"/>
                    </a:moveTo>
                    <a:lnTo>
                      <a:pt x="1" y="6263"/>
                    </a:lnTo>
                    <a:lnTo>
                      <a:pt x="3617" y="12526"/>
                    </a:lnTo>
                    <a:lnTo>
                      <a:pt x="10848" y="12526"/>
                    </a:lnTo>
                    <a:lnTo>
                      <a:pt x="14463" y="6263"/>
                    </a:lnTo>
                    <a:lnTo>
                      <a:pt x="108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25" name="Google Shape;725;p19"/>
            <p:cNvGrpSpPr/>
            <p:nvPr/>
          </p:nvGrpSpPr>
          <p:grpSpPr>
            <a:xfrm flipH="1">
              <a:off x="1115608" y="210625"/>
              <a:ext cx="949825" cy="657750"/>
              <a:chOff x="5911025" y="1061350"/>
              <a:chExt cx="949825" cy="657750"/>
            </a:xfrm>
          </p:grpSpPr>
          <p:sp>
            <p:nvSpPr>
              <p:cNvPr id="726" name="Google Shape;726;p19"/>
              <p:cNvSpPr/>
              <p:nvPr/>
            </p:nvSpPr>
            <p:spPr>
              <a:xfrm>
                <a:off x="5911025" y="1233675"/>
                <a:ext cx="361575" cy="313125"/>
              </a:xfrm>
              <a:custGeom>
                <a:avLst/>
                <a:gdLst/>
                <a:ahLst/>
                <a:cxnLst/>
                <a:rect l="l" t="t" r="r" b="b"/>
                <a:pathLst>
                  <a:path w="14463" h="12525" extrusionOk="0">
                    <a:moveTo>
                      <a:pt x="3617" y="0"/>
                    </a:moveTo>
                    <a:lnTo>
                      <a:pt x="1" y="6262"/>
                    </a:lnTo>
                    <a:lnTo>
                      <a:pt x="3617" y="12524"/>
                    </a:lnTo>
                    <a:lnTo>
                      <a:pt x="10848" y="12524"/>
                    </a:lnTo>
                    <a:lnTo>
                      <a:pt x="14463" y="6262"/>
                    </a:lnTo>
                    <a:lnTo>
                      <a:pt x="108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7" name="Google Shape;727;p19"/>
              <p:cNvSpPr/>
              <p:nvPr/>
            </p:nvSpPr>
            <p:spPr>
              <a:xfrm>
                <a:off x="6206075" y="1061350"/>
                <a:ext cx="361575" cy="313150"/>
              </a:xfrm>
              <a:custGeom>
                <a:avLst/>
                <a:gdLst/>
                <a:ahLst/>
                <a:cxnLst/>
                <a:rect l="l" t="t" r="r" b="b"/>
                <a:pathLst>
                  <a:path w="14463" h="12526" extrusionOk="0">
                    <a:moveTo>
                      <a:pt x="3616" y="0"/>
                    </a:moveTo>
                    <a:lnTo>
                      <a:pt x="1" y="6263"/>
                    </a:lnTo>
                    <a:lnTo>
                      <a:pt x="3616" y="12525"/>
                    </a:lnTo>
                    <a:lnTo>
                      <a:pt x="10846" y="12525"/>
                    </a:lnTo>
                    <a:lnTo>
                      <a:pt x="14462" y="6263"/>
                    </a:lnTo>
                    <a:lnTo>
                      <a:pt x="108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8" name="Google Shape;728;p19"/>
              <p:cNvSpPr/>
              <p:nvPr/>
            </p:nvSpPr>
            <p:spPr>
              <a:xfrm>
                <a:off x="6206075" y="1405950"/>
                <a:ext cx="361575" cy="313150"/>
              </a:xfrm>
              <a:custGeom>
                <a:avLst/>
                <a:gdLst/>
                <a:ahLst/>
                <a:cxnLst/>
                <a:rect l="l" t="t" r="r" b="b"/>
                <a:pathLst>
                  <a:path w="14463" h="12526" extrusionOk="0">
                    <a:moveTo>
                      <a:pt x="3616" y="0"/>
                    </a:moveTo>
                    <a:lnTo>
                      <a:pt x="1" y="6262"/>
                    </a:lnTo>
                    <a:lnTo>
                      <a:pt x="3616" y="12526"/>
                    </a:lnTo>
                    <a:lnTo>
                      <a:pt x="10846" y="12526"/>
                    </a:lnTo>
                    <a:lnTo>
                      <a:pt x="14462" y="6262"/>
                    </a:lnTo>
                    <a:lnTo>
                      <a:pt x="108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9" name="Google Shape;729;p19"/>
              <p:cNvSpPr/>
              <p:nvPr/>
            </p:nvSpPr>
            <p:spPr>
              <a:xfrm>
                <a:off x="6499250" y="1233675"/>
                <a:ext cx="361600" cy="313125"/>
              </a:xfrm>
              <a:custGeom>
                <a:avLst/>
                <a:gdLst/>
                <a:ahLst/>
                <a:cxnLst/>
                <a:rect l="l" t="t" r="r" b="b"/>
                <a:pathLst>
                  <a:path w="14464" h="12525" extrusionOk="0">
                    <a:moveTo>
                      <a:pt x="3616" y="0"/>
                    </a:moveTo>
                    <a:lnTo>
                      <a:pt x="1" y="6262"/>
                    </a:lnTo>
                    <a:lnTo>
                      <a:pt x="3616" y="12524"/>
                    </a:lnTo>
                    <a:lnTo>
                      <a:pt x="10848" y="12524"/>
                    </a:lnTo>
                    <a:lnTo>
                      <a:pt x="14464" y="6262"/>
                    </a:lnTo>
                    <a:lnTo>
                      <a:pt x="108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30" name="Google Shape;730;p19"/>
            <p:cNvGrpSpPr/>
            <p:nvPr/>
          </p:nvGrpSpPr>
          <p:grpSpPr>
            <a:xfrm>
              <a:off x="8641400" y="230459"/>
              <a:ext cx="1243875" cy="1001841"/>
              <a:chOff x="6198500" y="1668659"/>
              <a:chExt cx="1243875" cy="1001841"/>
            </a:xfrm>
          </p:grpSpPr>
          <p:sp>
            <p:nvSpPr>
              <p:cNvPr id="731" name="Google Shape;731;p19"/>
              <p:cNvSpPr/>
              <p:nvPr/>
            </p:nvSpPr>
            <p:spPr>
              <a:xfrm>
                <a:off x="6493125" y="2011125"/>
                <a:ext cx="361575" cy="313150"/>
              </a:xfrm>
              <a:custGeom>
                <a:avLst/>
                <a:gdLst/>
                <a:ahLst/>
                <a:cxnLst/>
                <a:rect l="l" t="t" r="r" b="b"/>
                <a:pathLst>
                  <a:path w="14463" h="12526" extrusionOk="0">
                    <a:moveTo>
                      <a:pt x="3616" y="0"/>
                    </a:moveTo>
                    <a:lnTo>
                      <a:pt x="1" y="6264"/>
                    </a:lnTo>
                    <a:lnTo>
                      <a:pt x="3616" y="12526"/>
                    </a:lnTo>
                    <a:lnTo>
                      <a:pt x="10847" y="12526"/>
                    </a:lnTo>
                    <a:lnTo>
                      <a:pt x="14463" y="6264"/>
                    </a:lnTo>
                    <a:lnTo>
                      <a:pt x="108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2" name="Google Shape;732;p19"/>
              <p:cNvSpPr/>
              <p:nvPr/>
            </p:nvSpPr>
            <p:spPr>
              <a:xfrm>
                <a:off x="6198500" y="1840450"/>
                <a:ext cx="361575" cy="313150"/>
              </a:xfrm>
              <a:custGeom>
                <a:avLst/>
                <a:gdLst/>
                <a:ahLst/>
                <a:cxnLst/>
                <a:rect l="l" t="t" r="r" b="b"/>
                <a:pathLst>
                  <a:path w="14463" h="12526" extrusionOk="0">
                    <a:moveTo>
                      <a:pt x="3617" y="0"/>
                    </a:moveTo>
                    <a:lnTo>
                      <a:pt x="1" y="6262"/>
                    </a:lnTo>
                    <a:lnTo>
                      <a:pt x="3617" y="12526"/>
                    </a:lnTo>
                    <a:lnTo>
                      <a:pt x="10848" y="12526"/>
                    </a:lnTo>
                    <a:lnTo>
                      <a:pt x="14463" y="6262"/>
                    </a:lnTo>
                    <a:lnTo>
                      <a:pt x="108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3" name="Google Shape;733;p19"/>
              <p:cNvSpPr/>
              <p:nvPr/>
            </p:nvSpPr>
            <p:spPr>
              <a:xfrm>
                <a:off x="6493125" y="2357350"/>
                <a:ext cx="361575" cy="313150"/>
              </a:xfrm>
              <a:custGeom>
                <a:avLst/>
                <a:gdLst/>
                <a:ahLst/>
                <a:cxnLst/>
                <a:rect l="l" t="t" r="r" b="b"/>
                <a:pathLst>
                  <a:path w="14463" h="12526" extrusionOk="0">
                    <a:moveTo>
                      <a:pt x="3616" y="0"/>
                    </a:moveTo>
                    <a:lnTo>
                      <a:pt x="1" y="6264"/>
                    </a:lnTo>
                    <a:lnTo>
                      <a:pt x="3616" y="12526"/>
                    </a:lnTo>
                    <a:lnTo>
                      <a:pt x="10847" y="12526"/>
                    </a:lnTo>
                    <a:lnTo>
                      <a:pt x="14463" y="6264"/>
                    </a:lnTo>
                    <a:lnTo>
                      <a:pt x="108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4" name="Google Shape;734;p19"/>
              <p:cNvSpPr/>
              <p:nvPr/>
            </p:nvSpPr>
            <p:spPr>
              <a:xfrm>
                <a:off x="6786275" y="1840450"/>
                <a:ext cx="361625" cy="313150"/>
              </a:xfrm>
              <a:custGeom>
                <a:avLst/>
                <a:gdLst/>
                <a:ahLst/>
                <a:cxnLst/>
                <a:rect l="l" t="t" r="r" b="b"/>
                <a:pathLst>
                  <a:path w="14465" h="12526" extrusionOk="0">
                    <a:moveTo>
                      <a:pt x="3617" y="0"/>
                    </a:moveTo>
                    <a:lnTo>
                      <a:pt x="1" y="6262"/>
                    </a:lnTo>
                    <a:lnTo>
                      <a:pt x="3617" y="12526"/>
                    </a:lnTo>
                    <a:lnTo>
                      <a:pt x="10849" y="12526"/>
                    </a:lnTo>
                    <a:lnTo>
                      <a:pt x="14465" y="6262"/>
                    </a:lnTo>
                    <a:lnTo>
                      <a:pt x="108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5" name="Google Shape;735;p19"/>
              <p:cNvSpPr/>
              <p:nvPr/>
            </p:nvSpPr>
            <p:spPr>
              <a:xfrm>
                <a:off x="6786275" y="2185050"/>
                <a:ext cx="361625" cy="313125"/>
              </a:xfrm>
              <a:custGeom>
                <a:avLst/>
                <a:gdLst/>
                <a:ahLst/>
                <a:cxnLst/>
                <a:rect l="l" t="t" r="r" b="b"/>
                <a:pathLst>
                  <a:path w="14465" h="12525" extrusionOk="0">
                    <a:moveTo>
                      <a:pt x="3617" y="0"/>
                    </a:moveTo>
                    <a:lnTo>
                      <a:pt x="1" y="6263"/>
                    </a:lnTo>
                    <a:lnTo>
                      <a:pt x="3617" y="12525"/>
                    </a:lnTo>
                    <a:lnTo>
                      <a:pt x="10849" y="12525"/>
                    </a:lnTo>
                    <a:lnTo>
                      <a:pt x="14465" y="6263"/>
                    </a:lnTo>
                    <a:lnTo>
                      <a:pt x="108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6" name="Google Shape;736;p19"/>
              <p:cNvSpPr/>
              <p:nvPr/>
            </p:nvSpPr>
            <p:spPr>
              <a:xfrm>
                <a:off x="7080800" y="1668659"/>
                <a:ext cx="361575" cy="313150"/>
              </a:xfrm>
              <a:custGeom>
                <a:avLst/>
                <a:gdLst/>
                <a:ahLst/>
                <a:cxnLst/>
                <a:rect l="l" t="t" r="r" b="b"/>
                <a:pathLst>
                  <a:path w="14463" h="12526" extrusionOk="0">
                    <a:moveTo>
                      <a:pt x="3617" y="0"/>
                    </a:moveTo>
                    <a:lnTo>
                      <a:pt x="1" y="6262"/>
                    </a:lnTo>
                    <a:lnTo>
                      <a:pt x="3617" y="12526"/>
                    </a:lnTo>
                    <a:lnTo>
                      <a:pt x="10848" y="12526"/>
                    </a:lnTo>
                    <a:lnTo>
                      <a:pt x="14463" y="6262"/>
                    </a:lnTo>
                    <a:lnTo>
                      <a:pt x="108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ext 2">
  <p:cSld name="CUSTOM_4_1">
    <p:spTree>
      <p:nvGrpSpPr>
        <p:cNvPr id="737" name="Shape 737"/>
        <p:cNvGrpSpPr/>
        <p:nvPr/>
      </p:nvGrpSpPr>
      <p:grpSpPr>
        <a:xfrm>
          <a:off x="0" y="0"/>
          <a:ext cx="0" cy="0"/>
          <a:chOff x="0" y="0"/>
          <a:chExt cx="0" cy="0"/>
        </a:xfrm>
      </p:grpSpPr>
      <p:sp>
        <p:nvSpPr>
          <p:cNvPr id="738" name="Google Shape;738;p20"/>
          <p:cNvSpPr txBox="1"/>
          <p:nvPr>
            <p:ph type="title"/>
          </p:nvPr>
        </p:nvSpPr>
        <p:spPr>
          <a:xfrm>
            <a:off x="4661999" y="1837800"/>
            <a:ext cx="3134700" cy="6675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739" name="Google Shape;739;p20"/>
          <p:cNvSpPr txBox="1"/>
          <p:nvPr>
            <p:ph type="subTitle" idx="1"/>
          </p:nvPr>
        </p:nvSpPr>
        <p:spPr>
          <a:xfrm>
            <a:off x="4662150" y="2505300"/>
            <a:ext cx="3134700" cy="8004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p:txBody>
      </p:sp>
      <p:grpSp>
        <p:nvGrpSpPr>
          <p:cNvPr id="740" name="Google Shape;740;p20"/>
          <p:cNvGrpSpPr/>
          <p:nvPr/>
        </p:nvGrpSpPr>
        <p:grpSpPr>
          <a:xfrm>
            <a:off x="279670" y="142140"/>
            <a:ext cx="8658931" cy="4806398"/>
            <a:chOff x="279670" y="142140"/>
            <a:chExt cx="8658931" cy="4806398"/>
          </a:xfrm>
        </p:grpSpPr>
        <p:sp>
          <p:nvSpPr>
            <p:cNvPr id="741" name="Google Shape;741;p20"/>
            <p:cNvSpPr/>
            <p:nvPr/>
          </p:nvSpPr>
          <p:spPr>
            <a:xfrm flipH="1">
              <a:off x="8691650" y="142140"/>
              <a:ext cx="246951" cy="246951"/>
            </a:xfrm>
            <a:custGeom>
              <a:avLst/>
              <a:gdLst/>
              <a:ahLst/>
              <a:cxnLst/>
              <a:rect l="l" t="t" r="r" b="b"/>
              <a:pathLst>
                <a:path w="16768" h="16768" extrusionOk="0">
                  <a:moveTo>
                    <a:pt x="6510" y="0"/>
                  </a:moveTo>
                  <a:cubicBezTo>
                    <a:pt x="5794" y="0"/>
                    <a:pt x="5212" y="581"/>
                    <a:pt x="5212" y="1299"/>
                  </a:cubicBezTo>
                  <a:lnTo>
                    <a:pt x="5212" y="3914"/>
                  </a:lnTo>
                  <a:cubicBezTo>
                    <a:pt x="5212" y="4630"/>
                    <a:pt x="4631" y="5212"/>
                    <a:pt x="3913" y="5212"/>
                  </a:cubicBezTo>
                  <a:lnTo>
                    <a:pt x="1299" y="5212"/>
                  </a:lnTo>
                  <a:cubicBezTo>
                    <a:pt x="583" y="5212"/>
                    <a:pt x="1" y="5793"/>
                    <a:pt x="1" y="6511"/>
                  </a:cubicBezTo>
                  <a:lnTo>
                    <a:pt x="1" y="10258"/>
                  </a:lnTo>
                  <a:cubicBezTo>
                    <a:pt x="1" y="10975"/>
                    <a:pt x="582" y="11557"/>
                    <a:pt x="1299" y="11557"/>
                  </a:cubicBezTo>
                  <a:lnTo>
                    <a:pt x="3913" y="11557"/>
                  </a:lnTo>
                  <a:cubicBezTo>
                    <a:pt x="4629" y="11557"/>
                    <a:pt x="5212" y="12138"/>
                    <a:pt x="5212" y="12856"/>
                  </a:cubicBezTo>
                  <a:lnTo>
                    <a:pt x="5212" y="15468"/>
                  </a:lnTo>
                  <a:cubicBezTo>
                    <a:pt x="5212" y="16186"/>
                    <a:pt x="5793" y="16767"/>
                    <a:pt x="6510" y="16767"/>
                  </a:cubicBezTo>
                  <a:lnTo>
                    <a:pt x="10258" y="16767"/>
                  </a:lnTo>
                  <a:cubicBezTo>
                    <a:pt x="10975" y="16767"/>
                    <a:pt x="11556" y="16187"/>
                    <a:pt x="11556" y="15468"/>
                  </a:cubicBezTo>
                  <a:lnTo>
                    <a:pt x="11556" y="12855"/>
                  </a:lnTo>
                  <a:cubicBezTo>
                    <a:pt x="11556" y="12138"/>
                    <a:pt x="12137" y="11556"/>
                    <a:pt x="12855" y="11556"/>
                  </a:cubicBezTo>
                  <a:lnTo>
                    <a:pt x="15470" y="11556"/>
                  </a:lnTo>
                  <a:cubicBezTo>
                    <a:pt x="16186" y="11556"/>
                    <a:pt x="16768" y="10975"/>
                    <a:pt x="16768" y="10257"/>
                  </a:cubicBezTo>
                  <a:lnTo>
                    <a:pt x="16768" y="6510"/>
                  </a:lnTo>
                  <a:cubicBezTo>
                    <a:pt x="16768" y="5795"/>
                    <a:pt x="16186" y="5212"/>
                    <a:pt x="15470" y="5212"/>
                  </a:cubicBezTo>
                  <a:lnTo>
                    <a:pt x="12855" y="5212"/>
                  </a:lnTo>
                  <a:cubicBezTo>
                    <a:pt x="12139" y="5212"/>
                    <a:pt x="11556" y="4631"/>
                    <a:pt x="11556" y="3914"/>
                  </a:cubicBezTo>
                  <a:lnTo>
                    <a:pt x="11556" y="1299"/>
                  </a:lnTo>
                  <a:cubicBezTo>
                    <a:pt x="11556" y="582"/>
                    <a:pt x="10976" y="0"/>
                    <a:pt x="102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2" name="Google Shape;742;p20"/>
            <p:cNvSpPr/>
            <p:nvPr/>
          </p:nvSpPr>
          <p:spPr>
            <a:xfrm flipH="1">
              <a:off x="279670" y="4700338"/>
              <a:ext cx="286575" cy="248200"/>
            </a:xfrm>
            <a:custGeom>
              <a:avLst/>
              <a:gdLst/>
              <a:ahLst/>
              <a:cxnLst/>
              <a:rect l="l" t="t" r="r" b="b"/>
              <a:pathLst>
                <a:path w="11463" h="9928" extrusionOk="0">
                  <a:moveTo>
                    <a:pt x="2866" y="0"/>
                  </a:moveTo>
                  <a:lnTo>
                    <a:pt x="0" y="4964"/>
                  </a:lnTo>
                  <a:lnTo>
                    <a:pt x="2866" y="9928"/>
                  </a:lnTo>
                  <a:lnTo>
                    <a:pt x="8596" y="9928"/>
                  </a:lnTo>
                  <a:lnTo>
                    <a:pt x="11462" y="4964"/>
                  </a:lnTo>
                  <a:lnTo>
                    <a:pt x="859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43" name="Google Shape;743;p20"/>
          <p:cNvGrpSpPr/>
          <p:nvPr/>
        </p:nvGrpSpPr>
        <p:grpSpPr>
          <a:xfrm>
            <a:off x="251957" y="142148"/>
            <a:ext cx="8372299" cy="4843356"/>
            <a:chOff x="251957" y="142148"/>
            <a:chExt cx="8372299" cy="4843356"/>
          </a:xfrm>
        </p:grpSpPr>
        <p:grpSp>
          <p:nvGrpSpPr>
            <p:cNvPr id="744" name="Google Shape;744;p20"/>
            <p:cNvGrpSpPr/>
            <p:nvPr/>
          </p:nvGrpSpPr>
          <p:grpSpPr>
            <a:xfrm flipH="1">
              <a:off x="251957" y="142148"/>
              <a:ext cx="838324" cy="185756"/>
              <a:chOff x="4389925" y="459275"/>
              <a:chExt cx="999075" cy="221375"/>
            </a:xfrm>
          </p:grpSpPr>
          <p:sp>
            <p:nvSpPr>
              <p:cNvPr id="745" name="Google Shape;745;p20"/>
              <p:cNvSpPr/>
              <p:nvPr/>
            </p:nvSpPr>
            <p:spPr>
              <a:xfrm>
                <a:off x="4389925" y="459275"/>
                <a:ext cx="70625" cy="70625"/>
              </a:xfrm>
              <a:custGeom>
                <a:avLst/>
                <a:gdLst/>
                <a:ahLst/>
                <a:cxnLst/>
                <a:rect l="l" t="t" r="r" b="b"/>
                <a:pathLst>
                  <a:path w="2825" h="2825" extrusionOk="0">
                    <a:moveTo>
                      <a:pt x="1413" y="0"/>
                    </a:moveTo>
                    <a:cubicBezTo>
                      <a:pt x="631"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6" name="Google Shape;746;p20"/>
              <p:cNvSpPr/>
              <p:nvPr/>
            </p:nvSpPr>
            <p:spPr>
              <a:xfrm>
                <a:off x="4575625" y="459275"/>
                <a:ext cx="70625" cy="70625"/>
              </a:xfrm>
              <a:custGeom>
                <a:avLst/>
                <a:gdLst/>
                <a:ahLst/>
                <a:cxnLst/>
                <a:rect l="l" t="t" r="r" b="b"/>
                <a:pathLst>
                  <a:path w="2825" h="2825" extrusionOk="0">
                    <a:moveTo>
                      <a:pt x="1413" y="0"/>
                    </a:moveTo>
                    <a:cubicBezTo>
                      <a:pt x="632"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7" name="Google Shape;747;p20"/>
              <p:cNvSpPr/>
              <p:nvPr/>
            </p:nvSpPr>
            <p:spPr>
              <a:xfrm>
                <a:off x="4761325" y="459275"/>
                <a:ext cx="70625" cy="70625"/>
              </a:xfrm>
              <a:custGeom>
                <a:avLst/>
                <a:gdLst/>
                <a:ahLst/>
                <a:cxnLst/>
                <a:rect l="l" t="t" r="r" b="b"/>
                <a:pathLst>
                  <a:path w="2825" h="2825" extrusionOk="0">
                    <a:moveTo>
                      <a:pt x="1413" y="0"/>
                    </a:moveTo>
                    <a:cubicBezTo>
                      <a:pt x="632"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8" name="Google Shape;748;p20"/>
              <p:cNvSpPr/>
              <p:nvPr/>
            </p:nvSpPr>
            <p:spPr>
              <a:xfrm>
                <a:off x="4946975" y="459275"/>
                <a:ext cx="70625" cy="70625"/>
              </a:xfrm>
              <a:custGeom>
                <a:avLst/>
                <a:gdLst/>
                <a:ahLst/>
                <a:cxnLst/>
                <a:rect l="l" t="t" r="r" b="b"/>
                <a:pathLst>
                  <a:path w="2825" h="2825" extrusionOk="0">
                    <a:moveTo>
                      <a:pt x="1413" y="0"/>
                    </a:moveTo>
                    <a:cubicBezTo>
                      <a:pt x="633" y="0"/>
                      <a:pt x="1" y="632"/>
                      <a:pt x="1" y="1412"/>
                    </a:cubicBezTo>
                    <a:cubicBezTo>
                      <a:pt x="1" y="2192"/>
                      <a:pt x="634" y="2824"/>
                      <a:pt x="1413" y="2824"/>
                    </a:cubicBezTo>
                    <a:cubicBezTo>
                      <a:pt x="2194"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9" name="Google Shape;749;p20"/>
              <p:cNvSpPr/>
              <p:nvPr/>
            </p:nvSpPr>
            <p:spPr>
              <a:xfrm>
                <a:off x="5132675" y="459275"/>
                <a:ext cx="70625" cy="70625"/>
              </a:xfrm>
              <a:custGeom>
                <a:avLst/>
                <a:gdLst/>
                <a:ahLst/>
                <a:cxnLst/>
                <a:rect l="l" t="t" r="r" b="b"/>
                <a:pathLst>
                  <a:path w="2825" h="2825" extrusionOk="0">
                    <a:moveTo>
                      <a:pt x="1413" y="0"/>
                    </a:moveTo>
                    <a:cubicBezTo>
                      <a:pt x="633" y="0"/>
                      <a:pt x="1" y="632"/>
                      <a:pt x="1" y="1412"/>
                    </a:cubicBezTo>
                    <a:cubicBezTo>
                      <a:pt x="1" y="2192"/>
                      <a:pt x="634" y="2824"/>
                      <a:pt x="1413" y="2824"/>
                    </a:cubicBezTo>
                    <a:cubicBezTo>
                      <a:pt x="2193"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0" name="Google Shape;750;p20"/>
              <p:cNvSpPr/>
              <p:nvPr/>
            </p:nvSpPr>
            <p:spPr>
              <a:xfrm>
                <a:off x="5318375" y="459275"/>
                <a:ext cx="70625" cy="70625"/>
              </a:xfrm>
              <a:custGeom>
                <a:avLst/>
                <a:gdLst/>
                <a:ahLst/>
                <a:cxnLst/>
                <a:rect l="l" t="t" r="r" b="b"/>
                <a:pathLst>
                  <a:path w="2825" h="2825" extrusionOk="0">
                    <a:moveTo>
                      <a:pt x="1413" y="0"/>
                    </a:moveTo>
                    <a:cubicBezTo>
                      <a:pt x="634" y="0"/>
                      <a:pt x="1" y="632"/>
                      <a:pt x="1" y="1412"/>
                    </a:cubicBezTo>
                    <a:cubicBezTo>
                      <a:pt x="1" y="2192"/>
                      <a:pt x="634" y="2824"/>
                      <a:pt x="1413" y="2824"/>
                    </a:cubicBezTo>
                    <a:cubicBezTo>
                      <a:pt x="2193"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1" name="Google Shape;751;p20"/>
              <p:cNvSpPr/>
              <p:nvPr/>
            </p:nvSpPr>
            <p:spPr>
              <a:xfrm>
                <a:off x="4389925" y="610000"/>
                <a:ext cx="70625" cy="70650"/>
              </a:xfrm>
              <a:custGeom>
                <a:avLst/>
                <a:gdLst/>
                <a:ahLst/>
                <a:cxnLst/>
                <a:rect l="l" t="t" r="r" b="b"/>
                <a:pathLst>
                  <a:path w="2825" h="2826" extrusionOk="0">
                    <a:moveTo>
                      <a:pt x="1413" y="1"/>
                    </a:moveTo>
                    <a:cubicBezTo>
                      <a:pt x="631"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2" name="Google Shape;752;p20"/>
              <p:cNvSpPr/>
              <p:nvPr/>
            </p:nvSpPr>
            <p:spPr>
              <a:xfrm>
                <a:off x="4575625" y="610000"/>
                <a:ext cx="70625" cy="70650"/>
              </a:xfrm>
              <a:custGeom>
                <a:avLst/>
                <a:gdLst/>
                <a:ahLst/>
                <a:cxnLst/>
                <a:rect l="l" t="t" r="r" b="b"/>
                <a:pathLst>
                  <a:path w="2825" h="2826" extrusionOk="0">
                    <a:moveTo>
                      <a:pt x="1413" y="1"/>
                    </a:moveTo>
                    <a:cubicBezTo>
                      <a:pt x="632"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3" name="Google Shape;753;p20"/>
              <p:cNvSpPr/>
              <p:nvPr/>
            </p:nvSpPr>
            <p:spPr>
              <a:xfrm>
                <a:off x="4761325" y="610000"/>
                <a:ext cx="70625" cy="70650"/>
              </a:xfrm>
              <a:custGeom>
                <a:avLst/>
                <a:gdLst/>
                <a:ahLst/>
                <a:cxnLst/>
                <a:rect l="l" t="t" r="r" b="b"/>
                <a:pathLst>
                  <a:path w="2825" h="2826" extrusionOk="0">
                    <a:moveTo>
                      <a:pt x="1413" y="1"/>
                    </a:moveTo>
                    <a:cubicBezTo>
                      <a:pt x="632"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4" name="Google Shape;754;p20"/>
              <p:cNvSpPr/>
              <p:nvPr/>
            </p:nvSpPr>
            <p:spPr>
              <a:xfrm>
                <a:off x="4946975" y="610000"/>
                <a:ext cx="70625" cy="70650"/>
              </a:xfrm>
              <a:custGeom>
                <a:avLst/>
                <a:gdLst/>
                <a:ahLst/>
                <a:cxnLst/>
                <a:rect l="l" t="t" r="r" b="b"/>
                <a:pathLst>
                  <a:path w="2825" h="2826" extrusionOk="0">
                    <a:moveTo>
                      <a:pt x="1413" y="1"/>
                    </a:moveTo>
                    <a:cubicBezTo>
                      <a:pt x="633" y="1"/>
                      <a:pt x="1" y="634"/>
                      <a:pt x="1" y="1413"/>
                    </a:cubicBezTo>
                    <a:cubicBezTo>
                      <a:pt x="1" y="2194"/>
                      <a:pt x="634" y="2825"/>
                      <a:pt x="1413" y="2825"/>
                    </a:cubicBezTo>
                    <a:cubicBezTo>
                      <a:pt x="1414" y="2825"/>
                      <a:pt x="1415" y="2825"/>
                      <a:pt x="1417" y="2825"/>
                    </a:cubicBezTo>
                    <a:cubicBezTo>
                      <a:pt x="2196" y="2825"/>
                      <a:pt x="2825" y="2193"/>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5" name="Google Shape;755;p20"/>
              <p:cNvSpPr/>
              <p:nvPr/>
            </p:nvSpPr>
            <p:spPr>
              <a:xfrm>
                <a:off x="5132675" y="610000"/>
                <a:ext cx="70625" cy="70650"/>
              </a:xfrm>
              <a:custGeom>
                <a:avLst/>
                <a:gdLst/>
                <a:ahLst/>
                <a:cxnLst/>
                <a:rect l="l" t="t" r="r" b="b"/>
                <a:pathLst>
                  <a:path w="2825" h="2826" extrusionOk="0">
                    <a:moveTo>
                      <a:pt x="1413" y="1"/>
                    </a:moveTo>
                    <a:cubicBezTo>
                      <a:pt x="633" y="1"/>
                      <a:pt x="1" y="634"/>
                      <a:pt x="1" y="1413"/>
                    </a:cubicBezTo>
                    <a:cubicBezTo>
                      <a:pt x="1" y="2194"/>
                      <a:pt x="634" y="2825"/>
                      <a:pt x="1413" y="2825"/>
                    </a:cubicBezTo>
                    <a:cubicBezTo>
                      <a:pt x="1414" y="2825"/>
                      <a:pt x="1415" y="2825"/>
                      <a:pt x="1417" y="2825"/>
                    </a:cubicBezTo>
                    <a:cubicBezTo>
                      <a:pt x="2195" y="2825"/>
                      <a:pt x="2825" y="2193"/>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6" name="Google Shape;756;p20"/>
              <p:cNvSpPr/>
              <p:nvPr/>
            </p:nvSpPr>
            <p:spPr>
              <a:xfrm>
                <a:off x="5318375" y="610000"/>
                <a:ext cx="70625" cy="70650"/>
              </a:xfrm>
              <a:custGeom>
                <a:avLst/>
                <a:gdLst/>
                <a:ahLst/>
                <a:cxnLst/>
                <a:rect l="l" t="t" r="r" b="b"/>
                <a:pathLst>
                  <a:path w="2825" h="2826" extrusionOk="0">
                    <a:moveTo>
                      <a:pt x="1413" y="1"/>
                    </a:moveTo>
                    <a:cubicBezTo>
                      <a:pt x="634" y="1"/>
                      <a:pt x="1" y="634"/>
                      <a:pt x="1" y="1413"/>
                    </a:cubicBezTo>
                    <a:cubicBezTo>
                      <a:pt x="1" y="2194"/>
                      <a:pt x="634" y="2825"/>
                      <a:pt x="1413" y="2825"/>
                    </a:cubicBezTo>
                    <a:cubicBezTo>
                      <a:pt x="2193" y="2825"/>
                      <a:pt x="2825" y="2194"/>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57" name="Google Shape;757;p20"/>
            <p:cNvGrpSpPr/>
            <p:nvPr/>
          </p:nvGrpSpPr>
          <p:grpSpPr>
            <a:xfrm flipH="1">
              <a:off x="7785932" y="4799748"/>
              <a:ext cx="838324" cy="185756"/>
              <a:chOff x="4389925" y="459275"/>
              <a:chExt cx="999075" cy="221375"/>
            </a:xfrm>
          </p:grpSpPr>
          <p:sp>
            <p:nvSpPr>
              <p:cNvPr id="758" name="Google Shape;758;p20"/>
              <p:cNvSpPr/>
              <p:nvPr/>
            </p:nvSpPr>
            <p:spPr>
              <a:xfrm>
                <a:off x="4389925" y="459275"/>
                <a:ext cx="70625" cy="70625"/>
              </a:xfrm>
              <a:custGeom>
                <a:avLst/>
                <a:gdLst/>
                <a:ahLst/>
                <a:cxnLst/>
                <a:rect l="l" t="t" r="r" b="b"/>
                <a:pathLst>
                  <a:path w="2825" h="2825" extrusionOk="0">
                    <a:moveTo>
                      <a:pt x="1413" y="0"/>
                    </a:moveTo>
                    <a:cubicBezTo>
                      <a:pt x="631"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9" name="Google Shape;759;p20"/>
              <p:cNvSpPr/>
              <p:nvPr/>
            </p:nvSpPr>
            <p:spPr>
              <a:xfrm>
                <a:off x="4575625" y="459275"/>
                <a:ext cx="70625" cy="70625"/>
              </a:xfrm>
              <a:custGeom>
                <a:avLst/>
                <a:gdLst/>
                <a:ahLst/>
                <a:cxnLst/>
                <a:rect l="l" t="t" r="r" b="b"/>
                <a:pathLst>
                  <a:path w="2825" h="2825" extrusionOk="0">
                    <a:moveTo>
                      <a:pt x="1413" y="0"/>
                    </a:moveTo>
                    <a:cubicBezTo>
                      <a:pt x="632"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0" name="Google Shape;760;p20"/>
              <p:cNvSpPr/>
              <p:nvPr/>
            </p:nvSpPr>
            <p:spPr>
              <a:xfrm>
                <a:off x="4761325" y="459275"/>
                <a:ext cx="70625" cy="70625"/>
              </a:xfrm>
              <a:custGeom>
                <a:avLst/>
                <a:gdLst/>
                <a:ahLst/>
                <a:cxnLst/>
                <a:rect l="l" t="t" r="r" b="b"/>
                <a:pathLst>
                  <a:path w="2825" h="2825" extrusionOk="0">
                    <a:moveTo>
                      <a:pt x="1413" y="0"/>
                    </a:moveTo>
                    <a:cubicBezTo>
                      <a:pt x="632"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1" name="Google Shape;761;p20"/>
              <p:cNvSpPr/>
              <p:nvPr/>
            </p:nvSpPr>
            <p:spPr>
              <a:xfrm>
                <a:off x="4946975" y="459275"/>
                <a:ext cx="70625" cy="70625"/>
              </a:xfrm>
              <a:custGeom>
                <a:avLst/>
                <a:gdLst/>
                <a:ahLst/>
                <a:cxnLst/>
                <a:rect l="l" t="t" r="r" b="b"/>
                <a:pathLst>
                  <a:path w="2825" h="2825" extrusionOk="0">
                    <a:moveTo>
                      <a:pt x="1413" y="0"/>
                    </a:moveTo>
                    <a:cubicBezTo>
                      <a:pt x="633" y="0"/>
                      <a:pt x="1" y="632"/>
                      <a:pt x="1" y="1412"/>
                    </a:cubicBezTo>
                    <a:cubicBezTo>
                      <a:pt x="1" y="2192"/>
                      <a:pt x="634" y="2824"/>
                      <a:pt x="1413" y="2824"/>
                    </a:cubicBezTo>
                    <a:cubicBezTo>
                      <a:pt x="2194"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2" name="Google Shape;762;p20"/>
              <p:cNvSpPr/>
              <p:nvPr/>
            </p:nvSpPr>
            <p:spPr>
              <a:xfrm>
                <a:off x="5132675" y="459275"/>
                <a:ext cx="70625" cy="70625"/>
              </a:xfrm>
              <a:custGeom>
                <a:avLst/>
                <a:gdLst/>
                <a:ahLst/>
                <a:cxnLst/>
                <a:rect l="l" t="t" r="r" b="b"/>
                <a:pathLst>
                  <a:path w="2825" h="2825" extrusionOk="0">
                    <a:moveTo>
                      <a:pt x="1413" y="0"/>
                    </a:moveTo>
                    <a:cubicBezTo>
                      <a:pt x="633" y="0"/>
                      <a:pt x="1" y="632"/>
                      <a:pt x="1" y="1412"/>
                    </a:cubicBezTo>
                    <a:cubicBezTo>
                      <a:pt x="1" y="2192"/>
                      <a:pt x="634" y="2824"/>
                      <a:pt x="1413" y="2824"/>
                    </a:cubicBezTo>
                    <a:cubicBezTo>
                      <a:pt x="2193"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3" name="Google Shape;763;p20"/>
              <p:cNvSpPr/>
              <p:nvPr/>
            </p:nvSpPr>
            <p:spPr>
              <a:xfrm>
                <a:off x="5318375" y="459275"/>
                <a:ext cx="70625" cy="70625"/>
              </a:xfrm>
              <a:custGeom>
                <a:avLst/>
                <a:gdLst/>
                <a:ahLst/>
                <a:cxnLst/>
                <a:rect l="l" t="t" r="r" b="b"/>
                <a:pathLst>
                  <a:path w="2825" h="2825" extrusionOk="0">
                    <a:moveTo>
                      <a:pt x="1413" y="0"/>
                    </a:moveTo>
                    <a:cubicBezTo>
                      <a:pt x="634" y="0"/>
                      <a:pt x="1" y="632"/>
                      <a:pt x="1" y="1412"/>
                    </a:cubicBezTo>
                    <a:cubicBezTo>
                      <a:pt x="1" y="2192"/>
                      <a:pt x="634" y="2824"/>
                      <a:pt x="1413" y="2824"/>
                    </a:cubicBezTo>
                    <a:cubicBezTo>
                      <a:pt x="2193"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4" name="Google Shape;764;p20"/>
              <p:cNvSpPr/>
              <p:nvPr/>
            </p:nvSpPr>
            <p:spPr>
              <a:xfrm>
                <a:off x="4389925" y="610000"/>
                <a:ext cx="70625" cy="70650"/>
              </a:xfrm>
              <a:custGeom>
                <a:avLst/>
                <a:gdLst/>
                <a:ahLst/>
                <a:cxnLst/>
                <a:rect l="l" t="t" r="r" b="b"/>
                <a:pathLst>
                  <a:path w="2825" h="2826" extrusionOk="0">
                    <a:moveTo>
                      <a:pt x="1413" y="1"/>
                    </a:moveTo>
                    <a:cubicBezTo>
                      <a:pt x="631"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5" name="Google Shape;765;p20"/>
              <p:cNvSpPr/>
              <p:nvPr/>
            </p:nvSpPr>
            <p:spPr>
              <a:xfrm>
                <a:off x="4575625" y="610000"/>
                <a:ext cx="70625" cy="70650"/>
              </a:xfrm>
              <a:custGeom>
                <a:avLst/>
                <a:gdLst/>
                <a:ahLst/>
                <a:cxnLst/>
                <a:rect l="l" t="t" r="r" b="b"/>
                <a:pathLst>
                  <a:path w="2825" h="2826" extrusionOk="0">
                    <a:moveTo>
                      <a:pt x="1413" y="1"/>
                    </a:moveTo>
                    <a:cubicBezTo>
                      <a:pt x="632"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6" name="Google Shape;766;p20"/>
              <p:cNvSpPr/>
              <p:nvPr/>
            </p:nvSpPr>
            <p:spPr>
              <a:xfrm>
                <a:off x="4761325" y="610000"/>
                <a:ext cx="70625" cy="70650"/>
              </a:xfrm>
              <a:custGeom>
                <a:avLst/>
                <a:gdLst/>
                <a:ahLst/>
                <a:cxnLst/>
                <a:rect l="l" t="t" r="r" b="b"/>
                <a:pathLst>
                  <a:path w="2825" h="2826" extrusionOk="0">
                    <a:moveTo>
                      <a:pt x="1413" y="1"/>
                    </a:moveTo>
                    <a:cubicBezTo>
                      <a:pt x="632"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7" name="Google Shape;767;p20"/>
              <p:cNvSpPr/>
              <p:nvPr/>
            </p:nvSpPr>
            <p:spPr>
              <a:xfrm>
                <a:off x="4946975" y="610000"/>
                <a:ext cx="70625" cy="70650"/>
              </a:xfrm>
              <a:custGeom>
                <a:avLst/>
                <a:gdLst/>
                <a:ahLst/>
                <a:cxnLst/>
                <a:rect l="l" t="t" r="r" b="b"/>
                <a:pathLst>
                  <a:path w="2825" h="2826" extrusionOk="0">
                    <a:moveTo>
                      <a:pt x="1413" y="1"/>
                    </a:moveTo>
                    <a:cubicBezTo>
                      <a:pt x="633" y="1"/>
                      <a:pt x="1" y="634"/>
                      <a:pt x="1" y="1413"/>
                    </a:cubicBezTo>
                    <a:cubicBezTo>
                      <a:pt x="1" y="2194"/>
                      <a:pt x="634" y="2825"/>
                      <a:pt x="1413" y="2825"/>
                    </a:cubicBezTo>
                    <a:cubicBezTo>
                      <a:pt x="1414" y="2825"/>
                      <a:pt x="1415" y="2825"/>
                      <a:pt x="1417" y="2825"/>
                    </a:cubicBezTo>
                    <a:cubicBezTo>
                      <a:pt x="2196" y="2825"/>
                      <a:pt x="2825" y="2193"/>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8" name="Google Shape;768;p20"/>
              <p:cNvSpPr/>
              <p:nvPr/>
            </p:nvSpPr>
            <p:spPr>
              <a:xfrm>
                <a:off x="5132675" y="610000"/>
                <a:ext cx="70625" cy="70650"/>
              </a:xfrm>
              <a:custGeom>
                <a:avLst/>
                <a:gdLst/>
                <a:ahLst/>
                <a:cxnLst/>
                <a:rect l="l" t="t" r="r" b="b"/>
                <a:pathLst>
                  <a:path w="2825" h="2826" extrusionOk="0">
                    <a:moveTo>
                      <a:pt x="1413" y="1"/>
                    </a:moveTo>
                    <a:cubicBezTo>
                      <a:pt x="633" y="1"/>
                      <a:pt x="1" y="634"/>
                      <a:pt x="1" y="1413"/>
                    </a:cubicBezTo>
                    <a:cubicBezTo>
                      <a:pt x="1" y="2194"/>
                      <a:pt x="634" y="2825"/>
                      <a:pt x="1413" y="2825"/>
                    </a:cubicBezTo>
                    <a:cubicBezTo>
                      <a:pt x="1414" y="2825"/>
                      <a:pt x="1415" y="2825"/>
                      <a:pt x="1417" y="2825"/>
                    </a:cubicBezTo>
                    <a:cubicBezTo>
                      <a:pt x="2195" y="2825"/>
                      <a:pt x="2825" y="2193"/>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9" name="Google Shape;769;p20"/>
              <p:cNvSpPr/>
              <p:nvPr/>
            </p:nvSpPr>
            <p:spPr>
              <a:xfrm>
                <a:off x="5318375" y="610000"/>
                <a:ext cx="70625" cy="70650"/>
              </a:xfrm>
              <a:custGeom>
                <a:avLst/>
                <a:gdLst/>
                <a:ahLst/>
                <a:cxnLst/>
                <a:rect l="l" t="t" r="r" b="b"/>
                <a:pathLst>
                  <a:path w="2825" h="2826" extrusionOk="0">
                    <a:moveTo>
                      <a:pt x="1413" y="1"/>
                    </a:moveTo>
                    <a:cubicBezTo>
                      <a:pt x="634" y="1"/>
                      <a:pt x="1" y="634"/>
                      <a:pt x="1" y="1413"/>
                    </a:cubicBezTo>
                    <a:cubicBezTo>
                      <a:pt x="1" y="2194"/>
                      <a:pt x="634" y="2825"/>
                      <a:pt x="1413" y="2825"/>
                    </a:cubicBezTo>
                    <a:cubicBezTo>
                      <a:pt x="2193" y="2825"/>
                      <a:pt x="2825" y="2194"/>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770" name="Google Shape;770;p20"/>
          <p:cNvGrpSpPr/>
          <p:nvPr/>
        </p:nvGrpSpPr>
        <p:grpSpPr>
          <a:xfrm>
            <a:off x="-677625" y="-268650"/>
            <a:ext cx="9956658" cy="5037175"/>
            <a:chOff x="-677625" y="-268650"/>
            <a:chExt cx="9956658" cy="5037175"/>
          </a:xfrm>
        </p:grpSpPr>
        <p:grpSp>
          <p:nvGrpSpPr>
            <p:cNvPr id="771" name="Google Shape;771;p20"/>
            <p:cNvGrpSpPr/>
            <p:nvPr/>
          </p:nvGrpSpPr>
          <p:grpSpPr>
            <a:xfrm>
              <a:off x="-677625" y="1017734"/>
              <a:ext cx="1243875" cy="1001841"/>
              <a:chOff x="6198500" y="1668659"/>
              <a:chExt cx="1243875" cy="1001841"/>
            </a:xfrm>
          </p:grpSpPr>
          <p:sp>
            <p:nvSpPr>
              <p:cNvPr id="772" name="Google Shape;772;p20"/>
              <p:cNvSpPr/>
              <p:nvPr/>
            </p:nvSpPr>
            <p:spPr>
              <a:xfrm>
                <a:off x="6493125" y="2011125"/>
                <a:ext cx="361575" cy="313150"/>
              </a:xfrm>
              <a:custGeom>
                <a:avLst/>
                <a:gdLst/>
                <a:ahLst/>
                <a:cxnLst/>
                <a:rect l="l" t="t" r="r" b="b"/>
                <a:pathLst>
                  <a:path w="14463" h="12526" extrusionOk="0">
                    <a:moveTo>
                      <a:pt x="3616" y="0"/>
                    </a:moveTo>
                    <a:lnTo>
                      <a:pt x="1" y="6264"/>
                    </a:lnTo>
                    <a:lnTo>
                      <a:pt x="3616" y="12526"/>
                    </a:lnTo>
                    <a:lnTo>
                      <a:pt x="10847" y="12526"/>
                    </a:lnTo>
                    <a:lnTo>
                      <a:pt x="14463" y="6264"/>
                    </a:lnTo>
                    <a:lnTo>
                      <a:pt x="108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3" name="Google Shape;773;p20"/>
              <p:cNvSpPr/>
              <p:nvPr/>
            </p:nvSpPr>
            <p:spPr>
              <a:xfrm>
                <a:off x="6198500" y="1840450"/>
                <a:ext cx="361575" cy="313150"/>
              </a:xfrm>
              <a:custGeom>
                <a:avLst/>
                <a:gdLst/>
                <a:ahLst/>
                <a:cxnLst/>
                <a:rect l="l" t="t" r="r" b="b"/>
                <a:pathLst>
                  <a:path w="14463" h="12526" extrusionOk="0">
                    <a:moveTo>
                      <a:pt x="3617" y="0"/>
                    </a:moveTo>
                    <a:lnTo>
                      <a:pt x="1" y="6262"/>
                    </a:lnTo>
                    <a:lnTo>
                      <a:pt x="3617" y="12526"/>
                    </a:lnTo>
                    <a:lnTo>
                      <a:pt x="10848" y="12526"/>
                    </a:lnTo>
                    <a:lnTo>
                      <a:pt x="14463" y="6262"/>
                    </a:lnTo>
                    <a:lnTo>
                      <a:pt x="108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4" name="Google Shape;774;p20"/>
              <p:cNvSpPr/>
              <p:nvPr/>
            </p:nvSpPr>
            <p:spPr>
              <a:xfrm>
                <a:off x="6493125" y="2357350"/>
                <a:ext cx="361575" cy="313150"/>
              </a:xfrm>
              <a:custGeom>
                <a:avLst/>
                <a:gdLst/>
                <a:ahLst/>
                <a:cxnLst/>
                <a:rect l="l" t="t" r="r" b="b"/>
                <a:pathLst>
                  <a:path w="14463" h="12526" extrusionOk="0">
                    <a:moveTo>
                      <a:pt x="3616" y="0"/>
                    </a:moveTo>
                    <a:lnTo>
                      <a:pt x="1" y="6264"/>
                    </a:lnTo>
                    <a:lnTo>
                      <a:pt x="3616" y="12526"/>
                    </a:lnTo>
                    <a:lnTo>
                      <a:pt x="10847" y="12526"/>
                    </a:lnTo>
                    <a:lnTo>
                      <a:pt x="14463" y="6264"/>
                    </a:lnTo>
                    <a:lnTo>
                      <a:pt x="108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5" name="Google Shape;775;p20"/>
              <p:cNvSpPr/>
              <p:nvPr/>
            </p:nvSpPr>
            <p:spPr>
              <a:xfrm>
                <a:off x="6786275" y="1840450"/>
                <a:ext cx="361625" cy="313150"/>
              </a:xfrm>
              <a:custGeom>
                <a:avLst/>
                <a:gdLst/>
                <a:ahLst/>
                <a:cxnLst/>
                <a:rect l="l" t="t" r="r" b="b"/>
                <a:pathLst>
                  <a:path w="14465" h="12526" extrusionOk="0">
                    <a:moveTo>
                      <a:pt x="3617" y="0"/>
                    </a:moveTo>
                    <a:lnTo>
                      <a:pt x="1" y="6262"/>
                    </a:lnTo>
                    <a:lnTo>
                      <a:pt x="3617" y="12526"/>
                    </a:lnTo>
                    <a:lnTo>
                      <a:pt x="10849" y="12526"/>
                    </a:lnTo>
                    <a:lnTo>
                      <a:pt x="14465" y="6262"/>
                    </a:lnTo>
                    <a:lnTo>
                      <a:pt x="108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6" name="Google Shape;776;p20"/>
              <p:cNvSpPr/>
              <p:nvPr/>
            </p:nvSpPr>
            <p:spPr>
              <a:xfrm>
                <a:off x="6786275" y="2185050"/>
                <a:ext cx="361625" cy="313125"/>
              </a:xfrm>
              <a:custGeom>
                <a:avLst/>
                <a:gdLst/>
                <a:ahLst/>
                <a:cxnLst/>
                <a:rect l="l" t="t" r="r" b="b"/>
                <a:pathLst>
                  <a:path w="14465" h="12525" extrusionOk="0">
                    <a:moveTo>
                      <a:pt x="3617" y="0"/>
                    </a:moveTo>
                    <a:lnTo>
                      <a:pt x="1" y="6263"/>
                    </a:lnTo>
                    <a:lnTo>
                      <a:pt x="3617" y="12525"/>
                    </a:lnTo>
                    <a:lnTo>
                      <a:pt x="10849" y="12525"/>
                    </a:lnTo>
                    <a:lnTo>
                      <a:pt x="14465" y="6263"/>
                    </a:lnTo>
                    <a:lnTo>
                      <a:pt x="108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7" name="Google Shape;777;p20"/>
              <p:cNvSpPr/>
              <p:nvPr/>
            </p:nvSpPr>
            <p:spPr>
              <a:xfrm>
                <a:off x="7080800" y="1668659"/>
                <a:ext cx="361575" cy="313150"/>
              </a:xfrm>
              <a:custGeom>
                <a:avLst/>
                <a:gdLst/>
                <a:ahLst/>
                <a:cxnLst/>
                <a:rect l="l" t="t" r="r" b="b"/>
                <a:pathLst>
                  <a:path w="14463" h="12526" extrusionOk="0">
                    <a:moveTo>
                      <a:pt x="3617" y="0"/>
                    </a:moveTo>
                    <a:lnTo>
                      <a:pt x="1" y="6262"/>
                    </a:lnTo>
                    <a:lnTo>
                      <a:pt x="3617" y="12526"/>
                    </a:lnTo>
                    <a:lnTo>
                      <a:pt x="10848" y="12526"/>
                    </a:lnTo>
                    <a:lnTo>
                      <a:pt x="14463" y="6262"/>
                    </a:lnTo>
                    <a:lnTo>
                      <a:pt x="108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78" name="Google Shape;778;p20"/>
            <p:cNvGrpSpPr/>
            <p:nvPr/>
          </p:nvGrpSpPr>
          <p:grpSpPr>
            <a:xfrm flipH="1">
              <a:off x="8624258" y="4110775"/>
              <a:ext cx="654775" cy="657750"/>
              <a:chOff x="7663400" y="2447013"/>
              <a:chExt cx="654775" cy="657750"/>
            </a:xfrm>
          </p:grpSpPr>
          <p:sp>
            <p:nvSpPr>
              <p:cNvPr id="779" name="Google Shape;779;p20"/>
              <p:cNvSpPr/>
              <p:nvPr/>
            </p:nvSpPr>
            <p:spPr>
              <a:xfrm>
                <a:off x="7663400" y="2447013"/>
                <a:ext cx="361575" cy="313125"/>
              </a:xfrm>
              <a:custGeom>
                <a:avLst/>
                <a:gdLst/>
                <a:ahLst/>
                <a:cxnLst/>
                <a:rect l="l" t="t" r="r" b="b"/>
                <a:pathLst>
                  <a:path w="14463" h="12525" extrusionOk="0">
                    <a:moveTo>
                      <a:pt x="3617" y="0"/>
                    </a:moveTo>
                    <a:lnTo>
                      <a:pt x="1" y="6262"/>
                    </a:lnTo>
                    <a:lnTo>
                      <a:pt x="3617" y="12525"/>
                    </a:lnTo>
                    <a:lnTo>
                      <a:pt x="10847" y="12525"/>
                    </a:lnTo>
                    <a:lnTo>
                      <a:pt x="14462" y="6262"/>
                    </a:lnTo>
                    <a:lnTo>
                      <a:pt x="108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0" name="Google Shape;780;p20"/>
              <p:cNvSpPr/>
              <p:nvPr/>
            </p:nvSpPr>
            <p:spPr>
              <a:xfrm>
                <a:off x="7663400" y="2791638"/>
                <a:ext cx="361575" cy="313125"/>
              </a:xfrm>
              <a:custGeom>
                <a:avLst/>
                <a:gdLst/>
                <a:ahLst/>
                <a:cxnLst/>
                <a:rect l="l" t="t" r="r" b="b"/>
                <a:pathLst>
                  <a:path w="14463" h="12525" extrusionOk="0">
                    <a:moveTo>
                      <a:pt x="3617" y="0"/>
                    </a:moveTo>
                    <a:lnTo>
                      <a:pt x="1" y="6262"/>
                    </a:lnTo>
                    <a:lnTo>
                      <a:pt x="3617" y="12525"/>
                    </a:lnTo>
                    <a:lnTo>
                      <a:pt x="10847" y="12525"/>
                    </a:lnTo>
                    <a:lnTo>
                      <a:pt x="14462" y="6262"/>
                    </a:lnTo>
                    <a:lnTo>
                      <a:pt x="108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1" name="Google Shape;781;p20"/>
              <p:cNvSpPr/>
              <p:nvPr/>
            </p:nvSpPr>
            <p:spPr>
              <a:xfrm>
                <a:off x="7956600" y="2619313"/>
                <a:ext cx="361575" cy="313150"/>
              </a:xfrm>
              <a:custGeom>
                <a:avLst/>
                <a:gdLst/>
                <a:ahLst/>
                <a:cxnLst/>
                <a:rect l="l" t="t" r="r" b="b"/>
                <a:pathLst>
                  <a:path w="14463" h="12526" extrusionOk="0">
                    <a:moveTo>
                      <a:pt x="3617" y="0"/>
                    </a:moveTo>
                    <a:lnTo>
                      <a:pt x="1" y="6263"/>
                    </a:lnTo>
                    <a:lnTo>
                      <a:pt x="3617" y="12526"/>
                    </a:lnTo>
                    <a:lnTo>
                      <a:pt x="10848" y="12526"/>
                    </a:lnTo>
                    <a:lnTo>
                      <a:pt x="14463" y="6263"/>
                    </a:lnTo>
                    <a:lnTo>
                      <a:pt x="108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82" name="Google Shape;782;p20"/>
            <p:cNvGrpSpPr/>
            <p:nvPr/>
          </p:nvGrpSpPr>
          <p:grpSpPr>
            <a:xfrm flipH="1">
              <a:off x="7351642" y="-268650"/>
              <a:ext cx="949825" cy="657750"/>
              <a:chOff x="7368350" y="1061350"/>
              <a:chExt cx="949825" cy="657750"/>
            </a:xfrm>
          </p:grpSpPr>
          <p:sp>
            <p:nvSpPr>
              <p:cNvPr id="783" name="Google Shape;783;p20"/>
              <p:cNvSpPr/>
              <p:nvPr/>
            </p:nvSpPr>
            <p:spPr>
              <a:xfrm>
                <a:off x="7368350" y="1233675"/>
                <a:ext cx="361575" cy="313125"/>
              </a:xfrm>
              <a:custGeom>
                <a:avLst/>
                <a:gdLst/>
                <a:ahLst/>
                <a:cxnLst/>
                <a:rect l="l" t="t" r="r" b="b"/>
                <a:pathLst>
                  <a:path w="14463" h="12525" extrusionOk="0">
                    <a:moveTo>
                      <a:pt x="3617" y="0"/>
                    </a:moveTo>
                    <a:lnTo>
                      <a:pt x="1" y="6262"/>
                    </a:lnTo>
                    <a:lnTo>
                      <a:pt x="3617" y="12524"/>
                    </a:lnTo>
                    <a:lnTo>
                      <a:pt x="10848" y="12524"/>
                    </a:lnTo>
                    <a:lnTo>
                      <a:pt x="14463" y="6262"/>
                    </a:lnTo>
                    <a:lnTo>
                      <a:pt x="108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4" name="Google Shape;784;p20"/>
              <p:cNvSpPr/>
              <p:nvPr/>
            </p:nvSpPr>
            <p:spPr>
              <a:xfrm>
                <a:off x="7663400" y="1061350"/>
                <a:ext cx="361575" cy="313150"/>
              </a:xfrm>
              <a:custGeom>
                <a:avLst/>
                <a:gdLst/>
                <a:ahLst/>
                <a:cxnLst/>
                <a:rect l="l" t="t" r="r" b="b"/>
                <a:pathLst>
                  <a:path w="14463" h="12526" extrusionOk="0">
                    <a:moveTo>
                      <a:pt x="3616" y="0"/>
                    </a:moveTo>
                    <a:lnTo>
                      <a:pt x="1" y="6263"/>
                    </a:lnTo>
                    <a:lnTo>
                      <a:pt x="3616" y="12525"/>
                    </a:lnTo>
                    <a:lnTo>
                      <a:pt x="10846" y="12525"/>
                    </a:lnTo>
                    <a:lnTo>
                      <a:pt x="14462" y="6263"/>
                    </a:lnTo>
                    <a:lnTo>
                      <a:pt x="108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5" name="Google Shape;785;p20"/>
              <p:cNvSpPr/>
              <p:nvPr/>
            </p:nvSpPr>
            <p:spPr>
              <a:xfrm>
                <a:off x="7663400" y="1405950"/>
                <a:ext cx="361575" cy="313150"/>
              </a:xfrm>
              <a:custGeom>
                <a:avLst/>
                <a:gdLst/>
                <a:ahLst/>
                <a:cxnLst/>
                <a:rect l="l" t="t" r="r" b="b"/>
                <a:pathLst>
                  <a:path w="14463" h="12526" extrusionOk="0">
                    <a:moveTo>
                      <a:pt x="3616" y="0"/>
                    </a:moveTo>
                    <a:lnTo>
                      <a:pt x="1" y="6262"/>
                    </a:lnTo>
                    <a:lnTo>
                      <a:pt x="3616" y="12526"/>
                    </a:lnTo>
                    <a:lnTo>
                      <a:pt x="10846" y="12526"/>
                    </a:lnTo>
                    <a:lnTo>
                      <a:pt x="14462" y="6262"/>
                    </a:lnTo>
                    <a:lnTo>
                      <a:pt x="108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6" name="Google Shape;786;p20"/>
              <p:cNvSpPr/>
              <p:nvPr/>
            </p:nvSpPr>
            <p:spPr>
              <a:xfrm>
                <a:off x="7956575" y="1233675"/>
                <a:ext cx="361600" cy="313125"/>
              </a:xfrm>
              <a:custGeom>
                <a:avLst/>
                <a:gdLst/>
                <a:ahLst/>
                <a:cxnLst/>
                <a:rect l="l" t="t" r="r" b="b"/>
                <a:pathLst>
                  <a:path w="14464" h="12525" extrusionOk="0">
                    <a:moveTo>
                      <a:pt x="3616" y="0"/>
                    </a:moveTo>
                    <a:lnTo>
                      <a:pt x="1" y="6262"/>
                    </a:lnTo>
                    <a:lnTo>
                      <a:pt x="3616" y="12524"/>
                    </a:lnTo>
                    <a:lnTo>
                      <a:pt x="10848" y="12524"/>
                    </a:lnTo>
                    <a:lnTo>
                      <a:pt x="14464" y="6262"/>
                    </a:lnTo>
                    <a:lnTo>
                      <a:pt x="108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matchingName="Section header">
  <p:cSld name="SECTION_HEADER">
    <p:spTree>
      <p:nvGrpSpPr>
        <p:cNvPr id="44" name="Shape 44"/>
        <p:cNvGrpSpPr/>
        <p:nvPr/>
      </p:nvGrpSpPr>
      <p:grpSpPr>
        <a:xfrm>
          <a:off x="0" y="0"/>
          <a:ext cx="0" cy="0"/>
          <a:chOff x="0" y="0"/>
          <a:chExt cx="0" cy="0"/>
        </a:xfrm>
      </p:grpSpPr>
      <p:sp>
        <p:nvSpPr>
          <p:cNvPr id="45" name="Google Shape;45;p3"/>
          <p:cNvSpPr txBox="1"/>
          <p:nvPr>
            <p:ph type="title"/>
          </p:nvPr>
        </p:nvSpPr>
        <p:spPr>
          <a:xfrm>
            <a:off x="713225" y="2256325"/>
            <a:ext cx="3791700" cy="15114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46" name="Google Shape;46;p3"/>
          <p:cNvSpPr txBox="1"/>
          <p:nvPr>
            <p:ph type="title" idx="2" hasCustomPrompt="1"/>
          </p:nvPr>
        </p:nvSpPr>
        <p:spPr>
          <a:xfrm>
            <a:off x="713225" y="1328500"/>
            <a:ext cx="1379400" cy="915900"/>
          </a:xfrm>
          <a:prstGeom prst="rect">
            <a:avLst/>
          </a:prstGeom>
          <a:noFill/>
        </p:spPr>
        <p:txBody>
          <a:bodyPr spcFirstLastPara="1" wrap="square" lIns="91425" tIns="91425" rIns="91425" bIns="91425" anchor="b" anchorCtr="0">
            <a:noAutofit/>
          </a:bodyPr>
          <a:lstStyle>
            <a:lvl1pPr lvl="0" rtl="0">
              <a:spcBef>
                <a:spcPts val="0"/>
              </a:spcBef>
              <a:spcAft>
                <a:spcPts val="0"/>
              </a:spcAft>
              <a:buClr>
                <a:schemeClr val="lt1"/>
              </a:buClr>
              <a:buSzPts val="6000"/>
              <a:buNone/>
              <a:defRPr sz="6000" b="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47" name="Google Shape;47;p3"/>
          <p:cNvSpPr/>
          <p:nvPr>
            <p:ph type="pic" idx="3"/>
          </p:nvPr>
        </p:nvSpPr>
        <p:spPr>
          <a:xfrm flipH="1">
            <a:off x="4999325" y="1075200"/>
            <a:ext cx="3363300" cy="2993100"/>
          </a:xfrm>
          <a:prstGeom prst="hexagon">
            <a:avLst>
              <a:gd name="adj" fmla="val 25000"/>
              <a:gd name="vf" fmla="val 115470"/>
            </a:avLst>
          </a:prstGeom>
          <a:noFill/>
          <a:ln>
            <a:noFill/>
          </a:ln>
        </p:spPr>
      </p:sp>
      <p:grpSp>
        <p:nvGrpSpPr>
          <p:cNvPr id="48" name="Google Shape;48;p3"/>
          <p:cNvGrpSpPr/>
          <p:nvPr/>
        </p:nvGrpSpPr>
        <p:grpSpPr>
          <a:xfrm>
            <a:off x="385814" y="311460"/>
            <a:ext cx="8419724" cy="4601781"/>
            <a:chOff x="385814" y="311460"/>
            <a:chExt cx="8419724" cy="4601781"/>
          </a:xfrm>
        </p:grpSpPr>
        <p:grpSp>
          <p:nvGrpSpPr>
            <p:cNvPr id="49" name="Google Shape;49;p3"/>
            <p:cNvGrpSpPr/>
            <p:nvPr/>
          </p:nvGrpSpPr>
          <p:grpSpPr>
            <a:xfrm>
              <a:off x="7967214" y="311460"/>
              <a:ext cx="838324" cy="185756"/>
              <a:chOff x="4389925" y="459275"/>
              <a:chExt cx="999075" cy="221375"/>
            </a:xfrm>
          </p:grpSpPr>
          <p:sp>
            <p:nvSpPr>
              <p:cNvPr id="50" name="Google Shape;50;p3"/>
              <p:cNvSpPr/>
              <p:nvPr/>
            </p:nvSpPr>
            <p:spPr>
              <a:xfrm>
                <a:off x="4389925" y="459275"/>
                <a:ext cx="70625" cy="70625"/>
              </a:xfrm>
              <a:custGeom>
                <a:avLst/>
                <a:gdLst/>
                <a:ahLst/>
                <a:cxnLst/>
                <a:rect l="l" t="t" r="r" b="b"/>
                <a:pathLst>
                  <a:path w="2825" h="2825" extrusionOk="0">
                    <a:moveTo>
                      <a:pt x="1413" y="0"/>
                    </a:moveTo>
                    <a:cubicBezTo>
                      <a:pt x="631"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 name="Google Shape;51;p3"/>
              <p:cNvSpPr/>
              <p:nvPr/>
            </p:nvSpPr>
            <p:spPr>
              <a:xfrm>
                <a:off x="4575625" y="459275"/>
                <a:ext cx="70625" cy="70625"/>
              </a:xfrm>
              <a:custGeom>
                <a:avLst/>
                <a:gdLst/>
                <a:ahLst/>
                <a:cxnLst/>
                <a:rect l="l" t="t" r="r" b="b"/>
                <a:pathLst>
                  <a:path w="2825" h="2825" extrusionOk="0">
                    <a:moveTo>
                      <a:pt x="1413" y="0"/>
                    </a:moveTo>
                    <a:cubicBezTo>
                      <a:pt x="632"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 name="Google Shape;52;p3"/>
              <p:cNvSpPr/>
              <p:nvPr/>
            </p:nvSpPr>
            <p:spPr>
              <a:xfrm>
                <a:off x="4761325" y="459275"/>
                <a:ext cx="70625" cy="70625"/>
              </a:xfrm>
              <a:custGeom>
                <a:avLst/>
                <a:gdLst/>
                <a:ahLst/>
                <a:cxnLst/>
                <a:rect l="l" t="t" r="r" b="b"/>
                <a:pathLst>
                  <a:path w="2825" h="2825" extrusionOk="0">
                    <a:moveTo>
                      <a:pt x="1413" y="0"/>
                    </a:moveTo>
                    <a:cubicBezTo>
                      <a:pt x="632"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 name="Google Shape;53;p3"/>
              <p:cNvSpPr/>
              <p:nvPr/>
            </p:nvSpPr>
            <p:spPr>
              <a:xfrm>
                <a:off x="4946975" y="459275"/>
                <a:ext cx="70625" cy="70625"/>
              </a:xfrm>
              <a:custGeom>
                <a:avLst/>
                <a:gdLst/>
                <a:ahLst/>
                <a:cxnLst/>
                <a:rect l="l" t="t" r="r" b="b"/>
                <a:pathLst>
                  <a:path w="2825" h="2825" extrusionOk="0">
                    <a:moveTo>
                      <a:pt x="1413" y="0"/>
                    </a:moveTo>
                    <a:cubicBezTo>
                      <a:pt x="633" y="0"/>
                      <a:pt x="1" y="632"/>
                      <a:pt x="1" y="1412"/>
                    </a:cubicBezTo>
                    <a:cubicBezTo>
                      <a:pt x="1" y="2192"/>
                      <a:pt x="634" y="2824"/>
                      <a:pt x="1413" y="2824"/>
                    </a:cubicBezTo>
                    <a:cubicBezTo>
                      <a:pt x="2194"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 name="Google Shape;54;p3"/>
              <p:cNvSpPr/>
              <p:nvPr/>
            </p:nvSpPr>
            <p:spPr>
              <a:xfrm>
                <a:off x="5132675" y="459275"/>
                <a:ext cx="70625" cy="70625"/>
              </a:xfrm>
              <a:custGeom>
                <a:avLst/>
                <a:gdLst/>
                <a:ahLst/>
                <a:cxnLst/>
                <a:rect l="l" t="t" r="r" b="b"/>
                <a:pathLst>
                  <a:path w="2825" h="2825" extrusionOk="0">
                    <a:moveTo>
                      <a:pt x="1413" y="0"/>
                    </a:moveTo>
                    <a:cubicBezTo>
                      <a:pt x="633" y="0"/>
                      <a:pt x="1" y="632"/>
                      <a:pt x="1" y="1412"/>
                    </a:cubicBezTo>
                    <a:cubicBezTo>
                      <a:pt x="1" y="2192"/>
                      <a:pt x="634" y="2824"/>
                      <a:pt x="1413" y="2824"/>
                    </a:cubicBezTo>
                    <a:cubicBezTo>
                      <a:pt x="2193"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 name="Google Shape;55;p3"/>
              <p:cNvSpPr/>
              <p:nvPr/>
            </p:nvSpPr>
            <p:spPr>
              <a:xfrm>
                <a:off x="5318375" y="459275"/>
                <a:ext cx="70625" cy="70625"/>
              </a:xfrm>
              <a:custGeom>
                <a:avLst/>
                <a:gdLst/>
                <a:ahLst/>
                <a:cxnLst/>
                <a:rect l="l" t="t" r="r" b="b"/>
                <a:pathLst>
                  <a:path w="2825" h="2825" extrusionOk="0">
                    <a:moveTo>
                      <a:pt x="1413" y="0"/>
                    </a:moveTo>
                    <a:cubicBezTo>
                      <a:pt x="634" y="0"/>
                      <a:pt x="1" y="632"/>
                      <a:pt x="1" y="1412"/>
                    </a:cubicBezTo>
                    <a:cubicBezTo>
                      <a:pt x="1" y="2192"/>
                      <a:pt x="634" y="2824"/>
                      <a:pt x="1413" y="2824"/>
                    </a:cubicBezTo>
                    <a:cubicBezTo>
                      <a:pt x="2193"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 name="Google Shape;56;p3"/>
              <p:cNvSpPr/>
              <p:nvPr/>
            </p:nvSpPr>
            <p:spPr>
              <a:xfrm>
                <a:off x="4389925" y="610000"/>
                <a:ext cx="70625" cy="70650"/>
              </a:xfrm>
              <a:custGeom>
                <a:avLst/>
                <a:gdLst/>
                <a:ahLst/>
                <a:cxnLst/>
                <a:rect l="l" t="t" r="r" b="b"/>
                <a:pathLst>
                  <a:path w="2825" h="2826" extrusionOk="0">
                    <a:moveTo>
                      <a:pt x="1413" y="1"/>
                    </a:moveTo>
                    <a:cubicBezTo>
                      <a:pt x="631"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 name="Google Shape;57;p3"/>
              <p:cNvSpPr/>
              <p:nvPr/>
            </p:nvSpPr>
            <p:spPr>
              <a:xfrm>
                <a:off x="4575625" y="610000"/>
                <a:ext cx="70625" cy="70650"/>
              </a:xfrm>
              <a:custGeom>
                <a:avLst/>
                <a:gdLst/>
                <a:ahLst/>
                <a:cxnLst/>
                <a:rect l="l" t="t" r="r" b="b"/>
                <a:pathLst>
                  <a:path w="2825" h="2826" extrusionOk="0">
                    <a:moveTo>
                      <a:pt x="1413" y="1"/>
                    </a:moveTo>
                    <a:cubicBezTo>
                      <a:pt x="632"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 name="Google Shape;58;p3"/>
              <p:cNvSpPr/>
              <p:nvPr/>
            </p:nvSpPr>
            <p:spPr>
              <a:xfrm>
                <a:off x="4761325" y="610000"/>
                <a:ext cx="70625" cy="70650"/>
              </a:xfrm>
              <a:custGeom>
                <a:avLst/>
                <a:gdLst/>
                <a:ahLst/>
                <a:cxnLst/>
                <a:rect l="l" t="t" r="r" b="b"/>
                <a:pathLst>
                  <a:path w="2825" h="2826" extrusionOk="0">
                    <a:moveTo>
                      <a:pt x="1413" y="1"/>
                    </a:moveTo>
                    <a:cubicBezTo>
                      <a:pt x="632"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 name="Google Shape;59;p3"/>
              <p:cNvSpPr/>
              <p:nvPr/>
            </p:nvSpPr>
            <p:spPr>
              <a:xfrm>
                <a:off x="4946975" y="610000"/>
                <a:ext cx="70625" cy="70650"/>
              </a:xfrm>
              <a:custGeom>
                <a:avLst/>
                <a:gdLst/>
                <a:ahLst/>
                <a:cxnLst/>
                <a:rect l="l" t="t" r="r" b="b"/>
                <a:pathLst>
                  <a:path w="2825" h="2826" extrusionOk="0">
                    <a:moveTo>
                      <a:pt x="1413" y="1"/>
                    </a:moveTo>
                    <a:cubicBezTo>
                      <a:pt x="633" y="1"/>
                      <a:pt x="1" y="634"/>
                      <a:pt x="1" y="1413"/>
                    </a:cubicBezTo>
                    <a:cubicBezTo>
                      <a:pt x="1" y="2194"/>
                      <a:pt x="634" y="2825"/>
                      <a:pt x="1413" y="2825"/>
                    </a:cubicBezTo>
                    <a:cubicBezTo>
                      <a:pt x="1414" y="2825"/>
                      <a:pt x="1415" y="2825"/>
                      <a:pt x="1417" y="2825"/>
                    </a:cubicBezTo>
                    <a:cubicBezTo>
                      <a:pt x="2196" y="2825"/>
                      <a:pt x="2825" y="2193"/>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 name="Google Shape;60;p3"/>
              <p:cNvSpPr/>
              <p:nvPr/>
            </p:nvSpPr>
            <p:spPr>
              <a:xfrm>
                <a:off x="5132675" y="610000"/>
                <a:ext cx="70625" cy="70650"/>
              </a:xfrm>
              <a:custGeom>
                <a:avLst/>
                <a:gdLst/>
                <a:ahLst/>
                <a:cxnLst/>
                <a:rect l="l" t="t" r="r" b="b"/>
                <a:pathLst>
                  <a:path w="2825" h="2826" extrusionOk="0">
                    <a:moveTo>
                      <a:pt x="1413" y="1"/>
                    </a:moveTo>
                    <a:cubicBezTo>
                      <a:pt x="633" y="1"/>
                      <a:pt x="1" y="634"/>
                      <a:pt x="1" y="1413"/>
                    </a:cubicBezTo>
                    <a:cubicBezTo>
                      <a:pt x="1" y="2194"/>
                      <a:pt x="634" y="2825"/>
                      <a:pt x="1413" y="2825"/>
                    </a:cubicBezTo>
                    <a:cubicBezTo>
                      <a:pt x="1414" y="2825"/>
                      <a:pt x="1415" y="2825"/>
                      <a:pt x="1417" y="2825"/>
                    </a:cubicBezTo>
                    <a:cubicBezTo>
                      <a:pt x="2195" y="2825"/>
                      <a:pt x="2825" y="2193"/>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 name="Google Shape;61;p3"/>
              <p:cNvSpPr/>
              <p:nvPr/>
            </p:nvSpPr>
            <p:spPr>
              <a:xfrm>
                <a:off x="5318375" y="610000"/>
                <a:ext cx="70625" cy="70650"/>
              </a:xfrm>
              <a:custGeom>
                <a:avLst/>
                <a:gdLst/>
                <a:ahLst/>
                <a:cxnLst/>
                <a:rect l="l" t="t" r="r" b="b"/>
                <a:pathLst>
                  <a:path w="2825" h="2826" extrusionOk="0">
                    <a:moveTo>
                      <a:pt x="1413" y="1"/>
                    </a:moveTo>
                    <a:cubicBezTo>
                      <a:pt x="634" y="1"/>
                      <a:pt x="1" y="634"/>
                      <a:pt x="1" y="1413"/>
                    </a:cubicBezTo>
                    <a:cubicBezTo>
                      <a:pt x="1" y="2194"/>
                      <a:pt x="634" y="2825"/>
                      <a:pt x="1413" y="2825"/>
                    </a:cubicBezTo>
                    <a:cubicBezTo>
                      <a:pt x="2193" y="2825"/>
                      <a:pt x="2825" y="2194"/>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2" name="Google Shape;62;p3"/>
            <p:cNvGrpSpPr/>
            <p:nvPr/>
          </p:nvGrpSpPr>
          <p:grpSpPr>
            <a:xfrm>
              <a:off x="385814" y="4727485"/>
              <a:ext cx="838324" cy="185756"/>
              <a:chOff x="4389925" y="459275"/>
              <a:chExt cx="999075" cy="221375"/>
            </a:xfrm>
          </p:grpSpPr>
          <p:sp>
            <p:nvSpPr>
              <p:cNvPr id="63" name="Google Shape;63;p3"/>
              <p:cNvSpPr/>
              <p:nvPr/>
            </p:nvSpPr>
            <p:spPr>
              <a:xfrm>
                <a:off x="4389925" y="459275"/>
                <a:ext cx="70625" cy="70625"/>
              </a:xfrm>
              <a:custGeom>
                <a:avLst/>
                <a:gdLst/>
                <a:ahLst/>
                <a:cxnLst/>
                <a:rect l="l" t="t" r="r" b="b"/>
                <a:pathLst>
                  <a:path w="2825" h="2825" extrusionOk="0">
                    <a:moveTo>
                      <a:pt x="1413" y="0"/>
                    </a:moveTo>
                    <a:cubicBezTo>
                      <a:pt x="631"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 name="Google Shape;64;p3"/>
              <p:cNvSpPr/>
              <p:nvPr/>
            </p:nvSpPr>
            <p:spPr>
              <a:xfrm>
                <a:off x="4575625" y="459275"/>
                <a:ext cx="70625" cy="70625"/>
              </a:xfrm>
              <a:custGeom>
                <a:avLst/>
                <a:gdLst/>
                <a:ahLst/>
                <a:cxnLst/>
                <a:rect l="l" t="t" r="r" b="b"/>
                <a:pathLst>
                  <a:path w="2825" h="2825" extrusionOk="0">
                    <a:moveTo>
                      <a:pt x="1413" y="0"/>
                    </a:moveTo>
                    <a:cubicBezTo>
                      <a:pt x="632"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 name="Google Shape;65;p3"/>
              <p:cNvSpPr/>
              <p:nvPr/>
            </p:nvSpPr>
            <p:spPr>
              <a:xfrm>
                <a:off x="4761325" y="459275"/>
                <a:ext cx="70625" cy="70625"/>
              </a:xfrm>
              <a:custGeom>
                <a:avLst/>
                <a:gdLst/>
                <a:ahLst/>
                <a:cxnLst/>
                <a:rect l="l" t="t" r="r" b="b"/>
                <a:pathLst>
                  <a:path w="2825" h="2825" extrusionOk="0">
                    <a:moveTo>
                      <a:pt x="1413" y="0"/>
                    </a:moveTo>
                    <a:cubicBezTo>
                      <a:pt x="632"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 name="Google Shape;66;p3"/>
              <p:cNvSpPr/>
              <p:nvPr/>
            </p:nvSpPr>
            <p:spPr>
              <a:xfrm>
                <a:off x="4946975" y="459275"/>
                <a:ext cx="70625" cy="70625"/>
              </a:xfrm>
              <a:custGeom>
                <a:avLst/>
                <a:gdLst/>
                <a:ahLst/>
                <a:cxnLst/>
                <a:rect l="l" t="t" r="r" b="b"/>
                <a:pathLst>
                  <a:path w="2825" h="2825" extrusionOk="0">
                    <a:moveTo>
                      <a:pt x="1413" y="0"/>
                    </a:moveTo>
                    <a:cubicBezTo>
                      <a:pt x="633" y="0"/>
                      <a:pt x="1" y="632"/>
                      <a:pt x="1" y="1412"/>
                    </a:cubicBezTo>
                    <a:cubicBezTo>
                      <a:pt x="1" y="2192"/>
                      <a:pt x="634" y="2824"/>
                      <a:pt x="1413" y="2824"/>
                    </a:cubicBezTo>
                    <a:cubicBezTo>
                      <a:pt x="2194"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 name="Google Shape;67;p3"/>
              <p:cNvSpPr/>
              <p:nvPr/>
            </p:nvSpPr>
            <p:spPr>
              <a:xfrm>
                <a:off x="5132675" y="459275"/>
                <a:ext cx="70625" cy="70625"/>
              </a:xfrm>
              <a:custGeom>
                <a:avLst/>
                <a:gdLst/>
                <a:ahLst/>
                <a:cxnLst/>
                <a:rect l="l" t="t" r="r" b="b"/>
                <a:pathLst>
                  <a:path w="2825" h="2825" extrusionOk="0">
                    <a:moveTo>
                      <a:pt x="1413" y="0"/>
                    </a:moveTo>
                    <a:cubicBezTo>
                      <a:pt x="633" y="0"/>
                      <a:pt x="1" y="632"/>
                      <a:pt x="1" y="1412"/>
                    </a:cubicBezTo>
                    <a:cubicBezTo>
                      <a:pt x="1" y="2192"/>
                      <a:pt x="634" y="2824"/>
                      <a:pt x="1413" y="2824"/>
                    </a:cubicBezTo>
                    <a:cubicBezTo>
                      <a:pt x="2193"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 name="Google Shape;68;p3"/>
              <p:cNvSpPr/>
              <p:nvPr/>
            </p:nvSpPr>
            <p:spPr>
              <a:xfrm>
                <a:off x="5318375" y="459275"/>
                <a:ext cx="70625" cy="70625"/>
              </a:xfrm>
              <a:custGeom>
                <a:avLst/>
                <a:gdLst/>
                <a:ahLst/>
                <a:cxnLst/>
                <a:rect l="l" t="t" r="r" b="b"/>
                <a:pathLst>
                  <a:path w="2825" h="2825" extrusionOk="0">
                    <a:moveTo>
                      <a:pt x="1413" y="0"/>
                    </a:moveTo>
                    <a:cubicBezTo>
                      <a:pt x="634" y="0"/>
                      <a:pt x="1" y="632"/>
                      <a:pt x="1" y="1412"/>
                    </a:cubicBezTo>
                    <a:cubicBezTo>
                      <a:pt x="1" y="2192"/>
                      <a:pt x="634" y="2824"/>
                      <a:pt x="1413" y="2824"/>
                    </a:cubicBezTo>
                    <a:cubicBezTo>
                      <a:pt x="2193"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 name="Google Shape;69;p3"/>
              <p:cNvSpPr/>
              <p:nvPr/>
            </p:nvSpPr>
            <p:spPr>
              <a:xfrm>
                <a:off x="4389925" y="610000"/>
                <a:ext cx="70625" cy="70650"/>
              </a:xfrm>
              <a:custGeom>
                <a:avLst/>
                <a:gdLst/>
                <a:ahLst/>
                <a:cxnLst/>
                <a:rect l="l" t="t" r="r" b="b"/>
                <a:pathLst>
                  <a:path w="2825" h="2826" extrusionOk="0">
                    <a:moveTo>
                      <a:pt x="1413" y="1"/>
                    </a:moveTo>
                    <a:cubicBezTo>
                      <a:pt x="631"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 name="Google Shape;70;p3"/>
              <p:cNvSpPr/>
              <p:nvPr/>
            </p:nvSpPr>
            <p:spPr>
              <a:xfrm>
                <a:off x="4575625" y="610000"/>
                <a:ext cx="70625" cy="70650"/>
              </a:xfrm>
              <a:custGeom>
                <a:avLst/>
                <a:gdLst/>
                <a:ahLst/>
                <a:cxnLst/>
                <a:rect l="l" t="t" r="r" b="b"/>
                <a:pathLst>
                  <a:path w="2825" h="2826" extrusionOk="0">
                    <a:moveTo>
                      <a:pt x="1413" y="1"/>
                    </a:moveTo>
                    <a:cubicBezTo>
                      <a:pt x="632"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 name="Google Shape;71;p3"/>
              <p:cNvSpPr/>
              <p:nvPr/>
            </p:nvSpPr>
            <p:spPr>
              <a:xfrm>
                <a:off x="4761325" y="610000"/>
                <a:ext cx="70625" cy="70650"/>
              </a:xfrm>
              <a:custGeom>
                <a:avLst/>
                <a:gdLst/>
                <a:ahLst/>
                <a:cxnLst/>
                <a:rect l="l" t="t" r="r" b="b"/>
                <a:pathLst>
                  <a:path w="2825" h="2826" extrusionOk="0">
                    <a:moveTo>
                      <a:pt x="1413" y="1"/>
                    </a:moveTo>
                    <a:cubicBezTo>
                      <a:pt x="632"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 name="Google Shape;72;p3"/>
              <p:cNvSpPr/>
              <p:nvPr/>
            </p:nvSpPr>
            <p:spPr>
              <a:xfrm>
                <a:off x="4946975" y="610000"/>
                <a:ext cx="70625" cy="70650"/>
              </a:xfrm>
              <a:custGeom>
                <a:avLst/>
                <a:gdLst/>
                <a:ahLst/>
                <a:cxnLst/>
                <a:rect l="l" t="t" r="r" b="b"/>
                <a:pathLst>
                  <a:path w="2825" h="2826" extrusionOk="0">
                    <a:moveTo>
                      <a:pt x="1413" y="1"/>
                    </a:moveTo>
                    <a:cubicBezTo>
                      <a:pt x="633" y="1"/>
                      <a:pt x="1" y="634"/>
                      <a:pt x="1" y="1413"/>
                    </a:cubicBezTo>
                    <a:cubicBezTo>
                      <a:pt x="1" y="2194"/>
                      <a:pt x="634" y="2825"/>
                      <a:pt x="1413" y="2825"/>
                    </a:cubicBezTo>
                    <a:cubicBezTo>
                      <a:pt x="1414" y="2825"/>
                      <a:pt x="1415" y="2825"/>
                      <a:pt x="1417" y="2825"/>
                    </a:cubicBezTo>
                    <a:cubicBezTo>
                      <a:pt x="2196" y="2825"/>
                      <a:pt x="2825" y="2193"/>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 name="Google Shape;73;p3"/>
              <p:cNvSpPr/>
              <p:nvPr/>
            </p:nvSpPr>
            <p:spPr>
              <a:xfrm>
                <a:off x="5132675" y="610000"/>
                <a:ext cx="70625" cy="70650"/>
              </a:xfrm>
              <a:custGeom>
                <a:avLst/>
                <a:gdLst/>
                <a:ahLst/>
                <a:cxnLst/>
                <a:rect l="l" t="t" r="r" b="b"/>
                <a:pathLst>
                  <a:path w="2825" h="2826" extrusionOk="0">
                    <a:moveTo>
                      <a:pt x="1413" y="1"/>
                    </a:moveTo>
                    <a:cubicBezTo>
                      <a:pt x="633" y="1"/>
                      <a:pt x="1" y="634"/>
                      <a:pt x="1" y="1413"/>
                    </a:cubicBezTo>
                    <a:cubicBezTo>
                      <a:pt x="1" y="2194"/>
                      <a:pt x="634" y="2825"/>
                      <a:pt x="1413" y="2825"/>
                    </a:cubicBezTo>
                    <a:cubicBezTo>
                      <a:pt x="1414" y="2825"/>
                      <a:pt x="1415" y="2825"/>
                      <a:pt x="1417" y="2825"/>
                    </a:cubicBezTo>
                    <a:cubicBezTo>
                      <a:pt x="2195" y="2825"/>
                      <a:pt x="2825" y="2193"/>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 name="Google Shape;74;p3"/>
              <p:cNvSpPr/>
              <p:nvPr/>
            </p:nvSpPr>
            <p:spPr>
              <a:xfrm>
                <a:off x="5318375" y="610000"/>
                <a:ext cx="70625" cy="70650"/>
              </a:xfrm>
              <a:custGeom>
                <a:avLst/>
                <a:gdLst/>
                <a:ahLst/>
                <a:cxnLst/>
                <a:rect l="l" t="t" r="r" b="b"/>
                <a:pathLst>
                  <a:path w="2825" h="2826" extrusionOk="0">
                    <a:moveTo>
                      <a:pt x="1413" y="1"/>
                    </a:moveTo>
                    <a:cubicBezTo>
                      <a:pt x="634" y="1"/>
                      <a:pt x="1" y="634"/>
                      <a:pt x="1" y="1413"/>
                    </a:cubicBezTo>
                    <a:cubicBezTo>
                      <a:pt x="1" y="2194"/>
                      <a:pt x="634" y="2825"/>
                      <a:pt x="1413" y="2825"/>
                    </a:cubicBezTo>
                    <a:cubicBezTo>
                      <a:pt x="2193" y="2825"/>
                      <a:pt x="2825" y="2194"/>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sp>
        <p:nvSpPr>
          <p:cNvPr id="75" name="Google Shape;75;p3"/>
          <p:cNvSpPr/>
          <p:nvPr/>
        </p:nvSpPr>
        <p:spPr>
          <a:xfrm flipH="1">
            <a:off x="3199833" y="210625"/>
            <a:ext cx="286575" cy="248200"/>
          </a:xfrm>
          <a:custGeom>
            <a:avLst/>
            <a:gdLst/>
            <a:ahLst/>
            <a:cxnLst/>
            <a:rect l="l" t="t" r="r" b="b"/>
            <a:pathLst>
              <a:path w="11463" h="9928" extrusionOk="0">
                <a:moveTo>
                  <a:pt x="2866" y="0"/>
                </a:moveTo>
                <a:lnTo>
                  <a:pt x="0" y="4964"/>
                </a:lnTo>
                <a:lnTo>
                  <a:pt x="2866" y="9928"/>
                </a:lnTo>
                <a:lnTo>
                  <a:pt x="8596" y="9928"/>
                </a:lnTo>
                <a:lnTo>
                  <a:pt x="11462" y="4964"/>
                </a:lnTo>
                <a:lnTo>
                  <a:pt x="859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76" name="Google Shape;76;p3"/>
          <p:cNvGrpSpPr/>
          <p:nvPr/>
        </p:nvGrpSpPr>
        <p:grpSpPr>
          <a:xfrm>
            <a:off x="274325" y="210625"/>
            <a:ext cx="8593075" cy="4774038"/>
            <a:chOff x="274325" y="210625"/>
            <a:chExt cx="8593075" cy="4774038"/>
          </a:xfrm>
        </p:grpSpPr>
        <p:grpSp>
          <p:nvGrpSpPr>
            <p:cNvPr id="77" name="Google Shape;77;p3"/>
            <p:cNvGrpSpPr/>
            <p:nvPr/>
          </p:nvGrpSpPr>
          <p:grpSpPr>
            <a:xfrm>
              <a:off x="8212625" y="4326913"/>
              <a:ext cx="654775" cy="657750"/>
              <a:chOff x="7663400" y="2447013"/>
              <a:chExt cx="654775" cy="657750"/>
            </a:xfrm>
          </p:grpSpPr>
          <p:sp>
            <p:nvSpPr>
              <p:cNvPr id="78" name="Google Shape;78;p3"/>
              <p:cNvSpPr/>
              <p:nvPr/>
            </p:nvSpPr>
            <p:spPr>
              <a:xfrm>
                <a:off x="7663400" y="2447013"/>
                <a:ext cx="361575" cy="313125"/>
              </a:xfrm>
              <a:custGeom>
                <a:avLst/>
                <a:gdLst/>
                <a:ahLst/>
                <a:cxnLst/>
                <a:rect l="l" t="t" r="r" b="b"/>
                <a:pathLst>
                  <a:path w="14463" h="12525" extrusionOk="0">
                    <a:moveTo>
                      <a:pt x="3617" y="0"/>
                    </a:moveTo>
                    <a:lnTo>
                      <a:pt x="1" y="6262"/>
                    </a:lnTo>
                    <a:lnTo>
                      <a:pt x="3617" y="12525"/>
                    </a:lnTo>
                    <a:lnTo>
                      <a:pt x="10847" y="12525"/>
                    </a:lnTo>
                    <a:lnTo>
                      <a:pt x="14462" y="6262"/>
                    </a:lnTo>
                    <a:lnTo>
                      <a:pt x="108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 name="Google Shape;79;p3"/>
              <p:cNvSpPr/>
              <p:nvPr/>
            </p:nvSpPr>
            <p:spPr>
              <a:xfrm>
                <a:off x="7663400" y="2791638"/>
                <a:ext cx="361575" cy="313125"/>
              </a:xfrm>
              <a:custGeom>
                <a:avLst/>
                <a:gdLst/>
                <a:ahLst/>
                <a:cxnLst/>
                <a:rect l="l" t="t" r="r" b="b"/>
                <a:pathLst>
                  <a:path w="14463" h="12525" extrusionOk="0">
                    <a:moveTo>
                      <a:pt x="3617" y="0"/>
                    </a:moveTo>
                    <a:lnTo>
                      <a:pt x="1" y="6262"/>
                    </a:lnTo>
                    <a:lnTo>
                      <a:pt x="3617" y="12525"/>
                    </a:lnTo>
                    <a:lnTo>
                      <a:pt x="10847" y="12525"/>
                    </a:lnTo>
                    <a:lnTo>
                      <a:pt x="14462" y="6262"/>
                    </a:lnTo>
                    <a:lnTo>
                      <a:pt x="108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 name="Google Shape;80;p3"/>
              <p:cNvSpPr/>
              <p:nvPr/>
            </p:nvSpPr>
            <p:spPr>
              <a:xfrm>
                <a:off x="7956600" y="2619313"/>
                <a:ext cx="361575" cy="313150"/>
              </a:xfrm>
              <a:custGeom>
                <a:avLst/>
                <a:gdLst/>
                <a:ahLst/>
                <a:cxnLst/>
                <a:rect l="l" t="t" r="r" b="b"/>
                <a:pathLst>
                  <a:path w="14463" h="12526" extrusionOk="0">
                    <a:moveTo>
                      <a:pt x="3617" y="0"/>
                    </a:moveTo>
                    <a:lnTo>
                      <a:pt x="1" y="6263"/>
                    </a:lnTo>
                    <a:lnTo>
                      <a:pt x="3617" y="12526"/>
                    </a:lnTo>
                    <a:lnTo>
                      <a:pt x="10848" y="12526"/>
                    </a:lnTo>
                    <a:lnTo>
                      <a:pt x="14463" y="6263"/>
                    </a:lnTo>
                    <a:lnTo>
                      <a:pt x="108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1" name="Google Shape;81;p3"/>
            <p:cNvGrpSpPr/>
            <p:nvPr/>
          </p:nvGrpSpPr>
          <p:grpSpPr>
            <a:xfrm>
              <a:off x="274325" y="210625"/>
              <a:ext cx="949825" cy="657750"/>
              <a:chOff x="7368350" y="1061350"/>
              <a:chExt cx="949825" cy="657750"/>
            </a:xfrm>
          </p:grpSpPr>
          <p:sp>
            <p:nvSpPr>
              <p:cNvPr id="82" name="Google Shape;82;p3"/>
              <p:cNvSpPr/>
              <p:nvPr/>
            </p:nvSpPr>
            <p:spPr>
              <a:xfrm>
                <a:off x="7368350" y="1233675"/>
                <a:ext cx="361575" cy="313125"/>
              </a:xfrm>
              <a:custGeom>
                <a:avLst/>
                <a:gdLst/>
                <a:ahLst/>
                <a:cxnLst/>
                <a:rect l="l" t="t" r="r" b="b"/>
                <a:pathLst>
                  <a:path w="14463" h="12525" extrusionOk="0">
                    <a:moveTo>
                      <a:pt x="3617" y="0"/>
                    </a:moveTo>
                    <a:lnTo>
                      <a:pt x="1" y="6262"/>
                    </a:lnTo>
                    <a:lnTo>
                      <a:pt x="3617" y="12524"/>
                    </a:lnTo>
                    <a:lnTo>
                      <a:pt x="10848" y="12524"/>
                    </a:lnTo>
                    <a:lnTo>
                      <a:pt x="14463" y="6262"/>
                    </a:lnTo>
                    <a:lnTo>
                      <a:pt x="108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 name="Google Shape;83;p3"/>
              <p:cNvSpPr/>
              <p:nvPr/>
            </p:nvSpPr>
            <p:spPr>
              <a:xfrm>
                <a:off x="7663400" y="1061350"/>
                <a:ext cx="361575" cy="313150"/>
              </a:xfrm>
              <a:custGeom>
                <a:avLst/>
                <a:gdLst/>
                <a:ahLst/>
                <a:cxnLst/>
                <a:rect l="l" t="t" r="r" b="b"/>
                <a:pathLst>
                  <a:path w="14463" h="12526" extrusionOk="0">
                    <a:moveTo>
                      <a:pt x="3616" y="0"/>
                    </a:moveTo>
                    <a:lnTo>
                      <a:pt x="1" y="6263"/>
                    </a:lnTo>
                    <a:lnTo>
                      <a:pt x="3616" y="12525"/>
                    </a:lnTo>
                    <a:lnTo>
                      <a:pt x="10846" y="12525"/>
                    </a:lnTo>
                    <a:lnTo>
                      <a:pt x="14462" y="6263"/>
                    </a:lnTo>
                    <a:lnTo>
                      <a:pt x="108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 name="Google Shape;84;p3"/>
              <p:cNvSpPr/>
              <p:nvPr/>
            </p:nvSpPr>
            <p:spPr>
              <a:xfrm>
                <a:off x="7663400" y="1405950"/>
                <a:ext cx="361575" cy="313150"/>
              </a:xfrm>
              <a:custGeom>
                <a:avLst/>
                <a:gdLst/>
                <a:ahLst/>
                <a:cxnLst/>
                <a:rect l="l" t="t" r="r" b="b"/>
                <a:pathLst>
                  <a:path w="14463" h="12526" extrusionOk="0">
                    <a:moveTo>
                      <a:pt x="3616" y="0"/>
                    </a:moveTo>
                    <a:lnTo>
                      <a:pt x="1" y="6262"/>
                    </a:lnTo>
                    <a:lnTo>
                      <a:pt x="3616" y="12526"/>
                    </a:lnTo>
                    <a:lnTo>
                      <a:pt x="10846" y="12526"/>
                    </a:lnTo>
                    <a:lnTo>
                      <a:pt x="14462" y="6262"/>
                    </a:lnTo>
                    <a:lnTo>
                      <a:pt x="108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 name="Google Shape;85;p3"/>
              <p:cNvSpPr/>
              <p:nvPr/>
            </p:nvSpPr>
            <p:spPr>
              <a:xfrm>
                <a:off x="7956575" y="1233675"/>
                <a:ext cx="361600" cy="313125"/>
              </a:xfrm>
              <a:custGeom>
                <a:avLst/>
                <a:gdLst/>
                <a:ahLst/>
                <a:cxnLst/>
                <a:rect l="l" t="t" r="r" b="b"/>
                <a:pathLst>
                  <a:path w="14464" h="12525" extrusionOk="0">
                    <a:moveTo>
                      <a:pt x="3616" y="0"/>
                    </a:moveTo>
                    <a:lnTo>
                      <a:pt x="1" y="6262"/>
                    </a:lnTo>
                    <a:lnTo>
                      <a:pt x="3616" y="12524"/>
                    </a:lnTo>
                    <a:lnTo>
                      <a:pt x="10848" y="12524"/>
                    </a:lnTo>
                    <a:lnTo>
                      <a:pt x="14464" y="6262"/>
                    </a:lnTo>
                    <a:lnTo>
                      <a:pt x="108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ext 3">
  <p:cSld name="CUSTOM_4_2">
    <p:spTree>
      <p:nvGrpSpPr>
        <p:cNvPr id="787" name="Shape 787"/>
        <p:cNvGrpSpPr/>
        <p:nvPr/>
      </p:nvGrpSpPr>
      <p:grpSpPr>
        <a:xfrm>
          <a:off x="0" y="0"/>
          <a:ext cx="0" cy="0"/>
          <a:chOff x="0" y="0"/>
          <a:chExt cx="0" cy="0"/>
        </a:xfrm>
      </p:grpSpPr>
      <p:sp>
        <p:nvSpPr>
          <p:cNvPr id="788" name="Google Shape;788;p21"/>
          <p:cNvSpPr txBox="1"/>
          <p:nvPr>
            <p:ph type="title"/>
          </p:nvPr>
        </p:nvSpPr>
        <p:spPr>
          <a:xfrm>
            <a:off x="1645150" y="1833188"/>
            <a:ext cx="3118500" cy="6720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789" name="Google Shape;789;p21"/>
          <p:cNvSpPr txBox="1"/>
          <p:nvPr>
            <p:ph type="subTitle" idx="1"/>
          </p:nvPr>
        </p:nvSpPr>
        <p:spPr>
          <a:xfrm>
            <a:off x="1645150" y="2505113"/>
            <a:ext cx="3118500" cy="8052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p:txBody>
      </p:sp>
      <p:grpSp>
        <p:nvGrpSpPr>
          <p:cNvPr id="790" name="Google Shape;790;p21"/>
          <p:cNvGrpSpPr/>
          <p:nvPr/>
        </p:nvGrpSpPr>
        <p:grpSpPr>
          <a:xfrm>
            <a:off x="349807" y="179360"/>
            <a:ext cx="7702699" cy="4805518"/>
            <a:chOff x="349807" y="179360"/>
            <a:chExt cx="7702699" cy="4805518"/>
          </a:xfrm>
        </p:grpSpPr>
        <p:grpSp>
          <p:nvGrpSpPr>
            <p:cNvPr id="791" name="Google Shape;791;p21"/>
            <p:cNvGrpSpPr/>
            <p:nvPr/>
          </p:nvGrpSpPr>
          <p:grpSpPr>
            <a:xfrm flipH="1">
              <a:off x="349807" y="4799123"/>
              <a:ext cx="838324" cy="185756"/>
              <a:chOff x="4389925" y="459275"/>
              <a:chExt cx="999075" cy="221375"/>
            </a:xfrm>
          </p:grpSpPr>
          <p:sp>
            <p:nvSpPr>
              <p:cNvPr id="792" name="Google Shape;792;p21"/>
              <p:cNvSpPr/>
              <p:nvPr/>
            </p:nvSpPr>
            <p:spPr>
              <a:xfrm>
                <a:off x="4389925" y="459275"/>
                <a:ext cx="70625" cy="70625"/>
              </a:xfrm>
              <a:custGeom>
                <a:avLst/>
                <a:gdLst/>
                <a:ahLst/>
                <a:cxnLst/>
                <a:rect l="l" t="t" r="r" b="b"/>
                <a:pathLst>
                  <a:path w="2825" h="2825" extrusionOk="0">
                    <a:moveTo>
                      <a:pt x="1413" y="0"/>
                    </a:moveTo>
                    <a:cubicBezTo>
                      <a:pt x="631"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3" name="Google Shape;793;p21"/>
              <p:cNvSpPr/>
              <p:nvPr/>
            </p:nvSpPr>
            <p:spPr>
              <a:xfrm>
                <a:off x="4575625" y="459275"/>
                <a:ext cx="70625" cy="70625"/>
              </a:xfrm>
              <a:custGeom>
                <a:avLst/>
                <a:gdLst/>
                <a:ahLst/>
                <a:cxnLst/>
                <a:rect l="l" t="t" r="r" b="b"/>
                <a:pathLst>
                  <a:path w="2825" h="2825" extrusionOk="0">
                    <a:moveTo>
                      <a:pt x="1413" y="0"/>
                    </a:moveTo>
                    <a:cubicBezTo>
                      <a:pt x="632"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4" name="Google Shape;794;p21"/>
              <p:cNvSpPr/>
              <p:nvPr/>
            </p:nvSpPr>
            <p:spPr>
              <a:xfrm>
                <a:off x="4761325" y="459275"/>
                <a:ext cx="70625" cy="70625"/>
              </a:xfrm>
              <a:custGeom>
                <a:avLst/>
                <a:gdLst/>
                <a:ahLst/>
                <a:cxnLst/>
                <a:rect l="l" t="t" r="r" b="b"/>
                <a:pathLst>
                  <a:path w="2825" h="2825" extrusionOk="0">
                    <a:moveTo>
                      <a:pt x="1413" y="0"/>
                    </a:moveTo>
                    <a:cubicBezTo>
                      <a:pt x="632"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5" name="Google Shape;795;p21"/>
              <p:cNvSpPr/>
              <p:nvPr/>
            </p:nvSpPr>
            <p:spPr>
              <a:xfrm>
                <a:off x="4946975" y="459275"/>
                <a:ext cx="70625" cy="70625"/>
              </a:xfrm>
              <a:custGeom>
                <a:avLst/>
                <a:gdLst/>
                <a:ahLst/>
                <a:cxnLst/>
                <a:rect l="l" t="t" r="r" b="b"/>
                <a:pathLst>
                  <a:path w="2825" h="2825" extrusionOk="0">
                    <a:moveTo>
                      <a:pt x="1413" y="0"/>
                    </a:moveTo>
                    <a:cubicBezTo>
                      <a:pt x="633" y="0"/>
                      <a:pt x="1" y="632"/>
                      <a:pt x="1" y="1412"/>
                    </a:cubicBezTo>
                    <a:cubicBezTo>
                      <a:pt x="1" y="2192"/>
                      <a:pt x="634" y="2824"/>
                      <a:pt x="1413" y="2824"/>
                    </a:cubicBezTo>
                    <a:cubicBezTo>
                      <a:pt x="2194"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6" name="Google Shape;796;p21"/>
              <p:cNvSpPr/>
              <p:nvPr/>
            </p:nvSpPr>
            <p:spPr>
              <a:xfrm>
                <a:off x="5132675" y="459275"/>
                <a:ext cx="70625" cy="70625"/>
              </a:xfrm>
              <a:custGeom>
                <a:avLst/>
                <a:gdLst/>
                <a:ahLst/>
                <a:cxnLst/>
                <a:rect l="l" t="t" r="r" b="b"/>
                <a:pathLst>
                  <a:path w="2825" h="2825" extrusionOk="0">
                    <a:moveTo>
                      <a:pt x="1413" y="0"/>
                    </a:moveTo>
                    <a:cubicBezTo>
                      <a:pt x="633" y="0"/>
                      <a:pt x="1" y="632"/>
                      <a:pt x="1" y="1412"/>
                    </a:cubicBezTo>
                    <a:cubicBezTo>
                      <a:pt x="1" y="2192"/>
                      <a:pt x="634" y="2824"/>
                      <a:pt x="1413" y="2824"/>
                    </a:cubicBezTo>
                    <a:cubicBezTo>
                      <a:pt x="2193"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7" name="Google Shape;797;p21"/>
              <p:cNvSpPr/>
              <p:nvPr/>
            </p:nvSpPr>
            <p:spPr>
              <a:xfrm>
                <a:off x="5318375" y="459275"/>
                <a:ext cx="70625" cy="70625"/>
              </a:xfrm>
              <a:custGeom>
                <a:avLst/>
                <a:gdLst/>
                <a:ahLst/>
                <a:cxnLst/>
                <a:rect l="l" t="t" r="r" b="b"/>
                <a:pathLst>
                  <a:path w="2825" h="2825" extrusionOk="0">
                    <a:moveTo>
                      <a:pt x="1413" y="0"/>
                    </a:moveTo>
                    <a:cubicBezTo>
                      <a:pt x="634" y="0"/>
                      <a:pt x="1" y="632"/>
                      <a:pt x="1" y="1412"/>
                    </a:cubicBezTo>
                    <a:cubicBezTo>
                      <a:pt x="1" y="2192"/>
                      <a:pt x="634" y="2824"/>
                      <a:pt x="1413" y="2824"/>
                    </a:cubicBezTo>
                    <a:cubicBezTo>
                      <a:pt x="2193"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8" name="Google Shape;798;p21"/>
              <p:cNvSpPr/>
              <p:nvPr/>
            </p:nvSpPr>
            <p:spPr>
              <a:xfrm>
                <a:off x="4389925" y="610000"/>
                <a:ext cx="70625" cy="70650"/>
              </a:xfrm>
              <a:custGeom>
                <a:avLst/>
                <a:gdLst/>
                <a:ahLst/>
                <a:cxnLst/>
                <a:rect l="l" t="t" r="r" b="b"/>
                <a:pathLst>
                  <a:path w="2825" h="2826" extrusionOk="0">
                    <a:moveTo>
                      <a:pt x="1413" y="1"/>
                    </a:moveTo>
                    <a:cubicBezTo>
                      <a:pt x="631"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9" name="Google Shape;799;p21"/>
              <p:cNvSpPr/>
              <p:nvPr/>
            </p:nvSpPr>
            <p:spPr>
              <a:xfrm>
                <a:off x="4575625" y="610000"/>
                <a:ext cx="70625" cy="70650"/>
              </a:xfrm>
              <a:custGeom>
                <a:avLst/>
                <a:gdLst/>
                <a:ahLst/>
                <a:cxnLst/>
                <a:rect l="l" t="t" r="r" b="b"/>
                <a:pathLst>
                  <a:path w="2825" h="2826" extrusionOk="0">
                    <a:moveTo>
                      <a:pt x="1413" y="1"/>
                    </a:moveTo>
                    <a:cubicBezTo>
                      <a:pt x="632"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0" name="Google Shape;800;p21"/>
              <p:cNvSpPr/>
              <p:nvPr/>
            </p:nvSpPr>
            <p:spPr>
              <a:xfrm>
                <a:off x="4761325" y="610000"/>
                <a:ext cx="70625" cy="70650"/>
              </a:xfrm>
              <a:custGeom>
                <a:avLst/>
                <a:gdLst/>
                <a:ahLst/>
                <a:cxnLst/>
                <a:rect l="l" t="t" r="r" b="b"/>
                <a:pathLst>
                  <a:path w="2825" h="2826" extrusionOk="0">
                    <a:moveTo>
                      <a:pt x="1413" y="1"/>
                    </a:moveTo>
                    <a:cubicBezTo>
                      <a:pt x="632"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1" name="Google Shape;801;p21"/>
              <p:cNvSpPr/>
              <p:nvPr/>
            </p:nvSpPr>
            <p:spPr>
              <a:xfrm>
                <a:off x="4946975" y="610000"/>
                <a:ext cx="70625" cy="70650"/>
              </a:xfrm>
              <a:custGeom>
                <a:avLst/>
                <a:gdLst/>
                <a:ahLst/>
                <a:cxnLst/>
                <a:rect l="l" t="t" r="r" b="b"/>
                <a:pathLst>
                  <a:path w="2825" h="2826" extrusionOk="0">
                    <a:moveTo>
                      <a:pt x="1413" y="1"/>
                    </a:moveTo>
                    <a:cubicBezTo>
                      <a:pt x="633" y="1"/>
                      <a:pt x="1" y="634"/>
                      <a:pt x="1" y="1413"/>
                    </a:cubicBezTo>
                    <a:cubicBezTo>
                      <a:pt x="1" y="2194"/>
                      <a:pt x="634" y="2825"/>
                      <a:pt x="1413" y="2825"/>
                    </a:cubicBezTo>
                    <a:cubicBezTo>
                      <a:pt x="1414" y="2825"/>
                      <a:pt x="1415" y="2825"/>
                      <a:pt x="1417" y="2825"/>
                    </a:cubicBezTo>
                    <a:cubicBezTo>
                      <a:pt x="2196" y="2825"/>
                      <a:pt x="2825" y="2193"/>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2" name="Google Shape;802;p21"/>
              <p:cNvSpPr/>
              <p:nvPr/>
            </p:nvSpPr>
            <p:spPr>
              <a:xfrm>
                <a:off x="5132675" y="610000"/>
                <a:ext cx="70625" cy="70650"/>
              </a:xfrm>
              <a:custGeom>
                <a:avLst/>
                <a:gdLst/>
                <a:ahLst/>
                <a:cxnLst/>
                <a:rect l="l" t="t" r="r" b="b"/>
                <a:pathLst>
                  <a:path w="2825" h="2826" extrusionOk="0">
                    <a:moveTo>
                      <a:pt x="1413" y="1"/>
                    </a:moveTo>
                    <a:cubicBezTo>
                      <a:pt x="633" y="1"/>
                      <a:pt x="1" y="634"/>
                      <a:pt x="1" y="1413"/>
                    </a:cubicBezTo>
                    <a:cubicBezTo>
                      <a:pt x="1" y="2194"/>
                      <a:pt x="634" y="2825"/>
                      <a:pt x="1413" y="2825"/>
                    </a:cubicBezTo>
                    <a:cubicBezTo>
                      <a:pt x="1414" y="2825"/>
                      <a:pt x="1415" y="2825"/>
                      <a:pt x="1417" y="2825"/>
                    </a:cubicBezTo>
                    <a:cubicBezTo>
                      <a:pt x="2195" y="2825"/>
                      <a:pt x="2825" y="2193"/>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3" name="Google Shape;803;p21"/>
              <p:cNvSpPr/>
              <p:nvPr/>
            </p:nvSpPr>
            <p:spPr>
              <a:xfrm>
                <a:off x="5318375" y="610000"/>
                <a:ext cx="70625" cy="70650"/>
              </a:xfrm>
              <a:custGeom>
                <a:avLst/>
                <a:gdLst/>
                <a:ahLst/>
                <a:cxnLst/>
                <a:rect l="l" t="t" r="r" b="b"/>
                <a:pathLst>
                  <a:path w="2825" h="2826" extrusionOk="0">
                    <a:moveTo>
                      <a:pt x="1413" y="1"/>
                    </a:moveTo>
                    <a:cubicBezTo>
                      <a:pt x="634" y="1"/>
                      <a:pt x="1" y="634"/>
                      <a:pt x="1" y="1413"/>
                    </a:cubicBezTo>
                    <a:cubicBezTo>
                      <a:pt x="1" y="2194"/>
                      <a:pt x="634" y="2825"/>
                      <a:pt x="1413" y="2825"/>
                    </a:cubicBezTo>
                    <a:cubicBezTo>
                      <a:pt x="2193" y="2825"/>
                      <a:pt x="2825" y="2194"/>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04" name="Google Shape;804;p21"/>
            <p:cNvGrpSpPr/>
            <p:nvPr/>
          </p:nvGrpSpPr>
          <p:grpSpPr>
            <a:xfrm flipH="1">
              <a:off x="7214182" y="179360"/>
              <a:ext cx="838324" cy="185756"/>
              <a:chOff x="4389925" y="459275"/>
              <a:chExt cx="999075" cy="221375"/>
            </a:xfrm>
          </p:grpSpPr>
          <p:sp>
            <p:nvSpPr>
              <p:cNvPr id="805" name="Google Shape;805;p21"/>
              <p:cNvSpPr/>
              <p:nvPr/>
            </p:nvSpPr>
            <p:spPr>
              <a:xfrm>
                <a:off x="4389925" y="459275"/>
                <a:ext cx="70625" cy="70625"/>
              </a:xfrm>
              <a:custGeom>
                <a:avLst/>
                <a:gdLst/>
                <a:ahLst/>
                <a:cxnLst/>
                <a:rect l="l" t="t" r="r" b="b"/>
                <a:pathLst>
                  <a:path w="2825" h="2825" extrusionOk="0">
                    <a:moveTo>
                      <a:pt x="1413" y="0"/>
                    </a:moveTo>
                    <a:cubicBezTo>
                      <a:pt x="631"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6" name="Google Shape;806;p21"/>
              <p:cNvSpPr/>
              <p:nvPr/>
            </p:nvSpPr>
            <p:spPr>
              <a:xfrm>
                <a:off x="4575625" y="459275"/>
                <a:ext cx="70625" cy="70625"/>
              </a:xfrm>
              <a:custGeom>
                <a:avLst/>
                <a:gdLst/>
                <a:ahLst/>
                <a:cxnLst/>
                <a:rect l="l" t="t" r="r" b="b"/>
                <a:pathLst>
                  <a:path w="2825" h="2825" extrusionOk="0">
                    <a:moveTo>
                      <a:pt x="1413" y="0"/>
                    </a:moveTo>
                    <a:cubicBezTo>
                      <a:pt x="632"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7" name="Google Shape;807;p21"/>
              <p:cNvSpPr/>
              <p:nvPr/>
            </p:nvSpPr>
            <p:spPr>
              <a:xfrm>
                <a:off x="4761325" y="459275"/>
                <a:ext cx="70625" cy="70625"/>
              </a:xfrm>
              <a:custGeom>
                <a:avLst/>
                <a:gdLst/>
                <a:ahLst/>
                <a:cxnLst/>
                <a:rect l="l" t="t" r="r" b="b"/>
                <a:pathLst>
                  <a:path w="2825" h="2825" extrusionOk="0">
                    <a:moveTo>
                      <a:pt x="1413" y="0"/>
                    </a:moveTo>
                    <a:cubicBezTo>
                      <a:pt x="632"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8" name="Google Shape;808;p21"/>
              <p:cNvSpPr/>
              <p:nvPr/>
            </p:nvSpPr>
            <p:spPr>
              <a:xfrm>
                <a:off x="4946975" y="459275"/>
                <a:ext cx="70625" cy="70625"/>
              </a:xfrm>
              <a:custGeom>
                <a:avLst/>
                <a:gdLst/>
                <a:ahLst/>
                <a:cxnLst/>
                <a:rect l="l" t="t" r="r" b="b"/>
                <a:pathLst>
                  <a:path w="2825" h="2825" extrusionOk="0">
                    <a:moveTo>
                      <a:pt x="1413" y="0"/>
                    </a:moveTo>
                    <a:cubicBezTo>
                      <a:pt x="633" y="0"/>
                      <a:pt x="1" y="632"/>
                      <a:pt x="1" y="1412"/>
                    </a:cubicBezTo>
                    <a:cubicBezTo>
                      <a:pt x="1" y="2192"/>
                      <a:pt x="634" y="2824"/>
                      <a:pt x="1413" y="2824"/>
                    </a:cubicBezTo>
                    <a:cubicBezTo>
                      <a:pt x="2194"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9" name="Google Shape;809;p21"/>
              <p:cNvSpPr/>
              <p:nvPr/>
            </p:nvSpPr>
            <p:spPr>
              <a:xfrm>
                <a:off x="5132675" y="459275"/>
                <a:ext cx="70625" cy="70625"/>
              </a:xfrm>
              <a:custGeom>
                <a:avLst/>
                <a:gdLst/>
                <a:ahLst/>
                <a:cxnLst/>
                <a:rect l="l" t="t" r="r" b="b"/>
                <a:pathLst>
                  <a:path w="2825" h="2825" extrusionOk="0">
                    <a:moveTo>
                      <a:pt x="1413" y="0"/>
                    </a:moveTo>
                    <a:cubicBezTo>
                      <a:pt x="633" y="0"/>
                      <a:pt x="1" y="632"/>
                      <a:pt x="1" y="1412"/>
                    </a:cubicBezTo>
                    <a:cubicBezTo>
                      <a:pt x="1" y="2192"/>
                      <a:pt x="634" y="2824"/>
                      <a:pt x="1413" y="2824"/>
                    </a:cubicBezTo>
                    <a:cubicBezTo>
                      <a:pt x="2193"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0" name="Google Shape;810;p21"/>
              <p:cNvSpPr/>
              <p:nvPr/>
            </p:nvSpPr>
            <p:spPr>
              <a:xfrm>
                <a:off x="5318375" y="459275"/>
                <a:ext cx="70625" cy="70625"/>
              </a:xfrm>
              <a:custGeom>
                <a:avLst/>
                <a:gdLst/>
                <a:ahLst/>
                <a:cxnLst/>
                <a:rect l="l" t="t" r="r" b="b"/>
                <a:pathLst>
                  <a:path w="2825" h="2825" extrusionOk="0">
                    <a:moveTo>
                      <a:pt x="1413" y="0"/>
                    </a:moveTo>
                    <a:cubicBezTo>
                      <a:pt x="634" y="0"/>
                      <a:pt x="1" y="632"/>
                      <a:pt x="1" y="1412"/>
                    </a:cubicBezTo>
                    <a:cubicBezTo>
                      <a:pt x="1" y="2192"/>
                      <a:pt x="634" y="2824"/>
                      <a:pt x="1413" y="2824"/>
                    </a:cubicBezTo>
                    <a:cubicBezTo>
                      <a:pt x="2193"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1" name="Google Shape;811;p21"/>
              <p:cNvSpPr/>
              <p:nvPr/>
            </p:nvSpPr>
            <p:spPr>
              <a:xfrm>
                <a:off x="4389925" y="610000"/>
                <a:ext cx="70625" cy="70650"/>
              </a:xfrm>
              <a:custGeom>
                <a:avLst/>
                <a:gdLst/>
                <a:ahLst/>
                <a:cxnLst/>
                <a:rect l="l" t="t" r="r" b="b"/>
                <a:pathLst>
                  <a:path w="2825" h="2826" extrusionOk="0">
                    <a:moveTo>
                      <a:pt x="1413" y="1"/>
                    </a:moveTo>
                    <a:cubicBezTo>
                      <a:pt x="631"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2" name="Google Shape;812;p21"/>
              <p:cNvSpPr/>
              <p:nvPr/>
            </p:nvSpPr>
            <p:spPr>
              <a:xfrm>
                <a:off x="4575625" y="610000"/>
                <a:ext cx="70625" cy="70650"/>
              </a:xfrm>
              <a:custGeom>
                <a:avLst/>
                <a:gdLst/>
                <a:ahLst/>
                <a:cxnLst/>
                <a:rect l="l" t="t" r="r" b="b"/>
                <a:pathLst>
                  <a:path w="2825" h="2826" extrusionOk="0">
                    <a:moveTo>
                      <a:pt x="1413" y="1"/>
                    </a:moveTo>
                    <a:cubicBezTo>
                      <a:pt x="632"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3" name="Google Shape;813;p21"/>
              <p:cNvSpPr/>
              <p:nvPr/>
            </p:nvSpPr>
            <p:spPr>
              <a:xfrm>
                <a:off x="4761325" y="610000"/>
                <a:ext cx="70625" cy="70650"/>
              </a:xfrm>
              <a:custGeom>
                <a:avLst/>
                <a:gdLst/>
                <a:ahLst/>
                <a:cxnLst/>
                <a:rect l="l" t="t" r="r" b="b"/>
                <a:pathLst>
                  <a:path w="2825" h="2826" extrusionOk="0">
                    <a:moveTo>
                      <a:pt x="1413" y="1"/>
                    </a:moveTo>
                    <a:cubicBezTo>
                      <a:pt x="632"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4" name="Google Shape;814;p21"/>
              <p:cNvSpPr/>
              <p:nvPr/>
            </p:nvSpPr>
            <p:spPr>
              <a:xfrm>
                <a:off x="4946975" y="610000"/>
                <a:ext cx="70625" cy="70650"/>
              </a:xfrm>
              <a:custGeom>
                <a:avLst/>
                <a:gdLst/>
                <a:ahLst/>
                <a:cxnLst/>
                <a:rect l="l" t="t" r="r" b="b"/>
                <a:pathLst>
                  <a:path w="2825" h="2826" extrusionOk="0">
                    <a:moveTo>
                      <a:pt x="1413" y="1"/>
                    </a:moveTo>
                    <a:cubicBezTo>
                      <a:pt x="633" y="1"/>
                      <a:pt x="1" y="634"/>
                      <a:pt x="1" y="1413"/>
                    </a:cubicBezTo>
                    <a:cubicBezTo>
                      <a:pt x="1" y="2194"/>
                      <a:pt x="634" y="2825"/>
                      <a:pt x="1413" y="2825"/>
                    </a:cubicBezTo>
                    <a:cubicBezTo>
                      <a:pt x="1414" y="2825"/>
                      <a:pt x="1415" y="2825"/>
                      <a:pt x="1417" y="2825"/>
                    </a:cubicBezTo>
                    <a:cubicBezTo>
                      <a:pt x="2196" y="2825"/>
                      <a:pt x="2825" y="2193"/>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5" name="Google Shape;815;p21"/>
              <p:cNvSpPr/>
              <p:nvPr/>
            </p:nvSpPr>
            <p:spPr>
              <a:xfrm>
                <a:off x="5132675" y="610000"/>
                <a:ext cx="70625" cy="70650"/>
              </a:xfrm>
              <a:custGeom>
                <a:avLst/>
                <a:gdLst/>
                <a:ahLst/>
                <a:cxnLst/>
                <a:rect l="l" t="t" r="r" b="b"/>
                <a:pathLst>
                  <a:path w="2825" h="2826" extrusionOk="0">
                    <a:moveTo>
                      <a:pt x="1413" y="1"/>
                    </a:moveTo>
                    <a:cubicBezTo>
                      <a:pt x="633" y="1"/>
                      <a:pt x="1" y="634"/>
                      <a:pt x="1" y="1413"/>
                    </a:cubicBezTo>
                    <a:cubicBezTo>
                      <a:pt x="1" y="2194"/>
                      <a:pt x="634" y="2825"/>
                      <a:pt x="1413" y="2825"/>
                    </a:cubicBezTo>
                    <a:cubicBezTo>
                      <a:pt x="1414" y="2825"/>
                      <a:pt x="1415" y="2825"/>
                      <a:pt x="1417" y="2825"/>
                    </a:cubicBezTo>
                    <a:cubicBezTo>
                      <a:pt x="2195" y="2825"/>
                      <a:pt x="2825" y="2193"/>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6" name="Google Shape;816;p21"/>
              <p:cNvSpPr/>
              <p:nvPr/>
            </p:nvSpPr>
            <p:spPr>
              <a:xfrm>
                <a:off x="5318375" y="610000"/>
                <a:ext cx="70625" cy="70650"/>
              </a:xfrm>
              <a:custGeom>
                <a:avLst/>
                <a:gdLst/>
                <a:ahLst/>
                <a:cxnLst/>
                <a:rect l="l" t="t" r="r" b="b"/>
                <a:pathLst>
                  <a:path w="2825" h="2826" extrusionOk="0">
                    <a:moveTo>
                      <a:pt x="1413" y="1"/>
                    </a:moveTo>
                    <a:cubicBezTo>
                      <a:pt x="634" y="1"/>
                      <a:pt x="1" y="634"/>
                      <a:pt x="1" y="1413"/>
                    </a:cubicBezTo>
                    <a:cubicBezTo>
                      <a:pt x="1" y="2194"/>
                      <a:pt x="634" y="2825"/>
                      <a:pt x="1413" y="2825"/>
                    </a:cubicBezTo>
                    <a:cubicBezTo>
                      <a:pt x="2193" y="2825"/>
                      <a:pt x="2825" y="2194"/>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817" name="Google Shape;817;p21"/>
          <p:cNvGrpSpPr/>
          <p:nvPr/>
        </p:nvGrpSpPr>
        <p:grpSpPr>
          <a:xfrm>
            <a:off x="135158" y="1263775"/>
            <a:ext cx="8542543" cy="3751703"/>
            <a:chOff x="135158" y="1263775"/>
            <a:chExt cx="8542543" cy="3751703"/>
          </a:xfrm>
        </p:grpSpPr>
        <p:sp>
          <p:nvSpPr>
            <p:cNvPr id="818" name="Google Shape;818;p21"/>
            <p:cNvSpPr/>
            <p:nvPr/>
          </p:nvSpPr>
          <p:spPr>
            <a:xfrm flipH="1">
              <a:off x="135158" y="1263775"/>
              <a:ext cx="286575" cy="248200"/>
            </a:xfrm>
            <a:custGeom>
              <a:avLst/>
              <a:gdLst/>
              <a:ahLst/>
              <a:cxnLst/>
              <a:rect l="l" t="t" r="r" b="b"/>
              <a:pathLst>
                <a:path w="11463" h="9928" extrusionOk="0">
                  <a:moveTo>
                    <a:pt x="2866" y="0"/>
                  </a:moveTo>
                  <a:lnTo>
                    <a:pt x="0" y="4964"/>
                  </a:lnTo>
                  <a:lnTo>
                    <a:pt x="2866" y="9928"/>
                  </a:lnTo>
                  <a:lnTo>
                    <a:pt x="8596" y="9928"/>
                  </a:lnTo>
                  <a:lnTo>
                    <a:pt x="11462" y="4964"/>
                  </a:lnTo>
                  <a:lnTo>
                    <a:pt x="859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9" name="Google Shape;819;p21"/>
            <p:cNvSpPr/>
            <p:nvPr/>
          </p:nvSpPr>
          <p:spPr>
            <a:xfrm flipH="1">
              <a:off x="8430750" y="4768527"/>
              <a:ext cx="246951" cy="246951"/>
            </a:xfrm>
            <a:custGeom>
              <a:avLst/>
              <a:gdLst/>
              <a:ahLst/>
              <a:cxnLst/>
              <a:rect l="l" t="t" r="r" b="b"/>
              <a:pathLst>
                <a:path w="16768" h="16768" extrusionOk="0">
                  <a:moveTo>
                    <a:pt x="6510" y="0"/>
                  </a:moveTo>
                  <a:cubicBezTo>
                    <a:pt x="5794" y="0"/>
                    <a:pt x="5212" y="581"/>
                    <a:pt x="5212" y="1299"/>
                  </a:cubicBezTo>
                  <a:lnTo>
                    <a:pt x="5212" y="3914"/>
                  </a:lnTo>
                  <a:cubicBezTo>
                    <a:pt x="5212" y="4630"/>
                    <a:pt x="4631" y="5212"/>
                    <a:pt x="3913" y="5212"/>
                  </a:cubicBezTo>
                  <a:lnTo>
                    <a:pt x="1299" y="5212"/>
                  </a:lnTo>
                  <a:cubicBezTo>
                    <a:pt x="583" y="5212"/>
                    <a:pt x="1" y="5793"/>
                    <a:pt x="1" y="6511"/>
                  </a:cubicBezTo>
                  <a:lnTo>
                    <a:pt x="1" y="10258"/>
                  </a:lnTo>
                  <a:cubicBezTo>
                    <a:pt x="1" y="10975"/>
                    <a:pt x="582" y="11557"/>
                    <a:pt x="1299" y="11557"/>
                  </a:cubicBezTo>
                  <a:lnTo>
                    <a:pt x="3913" y="11557"/>
                  </a:lnTo>
                  <a:cubicBezTo>
                    <a:pt x="4629" y="11557"/>
                    <a:pt x="5212" y="12138"/>
                    <a:pt x="5212" y="12856"/>
                  </a:cubicBezTo>
                  <a:lnTo>
                    <a:pt x="5212" y="15468"/>
                  </a:lnTo>
                  <a:cubicBezTo>
                    <a:pt x="5212" y="16186"/>
                    <a:pt x="5793" y="16767"/>
                    <a:pt x="6510" y="16767"/>
                  </a:cubicBezTo>
                  <a:lnTo>
                    <a:pt x="10258" y="16767"/>
                  </a:lnTo>
                  <a:cubicBezTo>
                    <a:pt x="10975" y="16767"/>
                    <a:pt x="11556" y="16187"/>
                    <a:pt x="11556" y="15468"/>
                  </a:cubicBezTo>
                  <a:lnTo>
                    <a:pt x="11556" y="12855"/>
                  </a:lnTo>
                  <a:cubicBezTo>
                    <a:pt x="11556" y="12138"/>
                    <a:pt x="12137" y="11556"/>
                    <a:pt x="12855" y="11556"/>
                  </a:cubicBezTo>
                  <a:lnTo>
                    <a:pt x="15470" y="11556"/>
                  </a:lnTo>
                  <a:cubicBezTo>
                    <a:pt x="16186" y="11556"/>
                    <a:pt x="16768" y="10975"/>
                    <a:pt x="16768" y="10257"/>
                  </a:cubicBezTo>
                  <a:lnTo>
                    <a:pt x="16768" y="6510"/>
                  </a:lnTo>
                  <a:cubicBezTo>
                    <a:pt x="16768" y="5795"/>
                    <a:pt x="16186" y="5212"/>
                    <a:pt x="15470" y="5212"/>
                  </a:cubicBezTo>
                  <a:lnTo>
                    <a:pt x="12855" y="5212"/>
                  </a:lnTo>
                  <a:cubicBezTo>
                    <a:pt x="12139" y="5212"/>
                    <a:pt x="11556" y="4631"/>
                    <a:pt x="11556" y="3914"/>
                  </a:cubicBezTo>
                  <a:lnTo>
                    <a:pt x="11556" y="1299"/>
                  </a:lnTo>
                  <a:cubicBezTo>
                    <a:pt x="11556" y="582"/>
                    <a:pt x="10976" y="0"/>
                    <a:pt x="102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20" name="Google Shape;820;p21"/>
          <p:cNvGrpSpPr/>
          <p:nvPr/>
        </p:nvGrpSpPr>
        <p:grpSpPr>
          <a:xfrm>
            <a:off x="943158" y="210625"/>
            <a:ext cx="8942117" cy="4284738"/>
            <a:chOff x="943158" y="210625"/>
            <a:chExt cx="8942117" cy="4284738"/>
          </a:xfrm>
        </p:grpSpPr>
        <p:grpSp>
          <p:nvGrpSpPr>
            <p:cNvPr id="821" name="Google Shape;821;p21"/>
            <p:cNvGrpSpPr/>
            <p:nvPr/>
          </p:nvGrpSpPr>
          <p:grpSpPr>
            <a:xfrm>
              <a:off x="8787483" y="3837613"/>
              <a:ext cx="654775" cy="657750"/>
              <a:chOff x="7663400" y="2447013"/>
              <a:chExt cx="654775" cy="657750"/>
            </a:xfrm>
          </p:grpSpPr>
          <p:sp>
            <p:nvSpPr>
              <p:cNvPr id="822" name="Google Shape;822;p21"/>
              <p:cNvSpPr/>
              <p:nvPr/>
            </p:nvSpPr>
            <p:spPr>
              <a:xfrm>
                <a:off x="7663400" y="2447013"/>
                <a:ext cx="361575" cy="313125"/>
              </a:xfrm>
              <a:custGeom>
                <a:avLst/>
                <a:gdLst/>
                <a:ahLst/>
                <a:cxnLst/>
                <a:rect l="l" t="t" r="r" b="b"/>
                <a:pathLst>
                  <a:path w="14463" h="12525" extrusionOk="0">
                    <a:moveTo>
                      <a:pt x="3617" y="0"/>
                    </a:moveTo>
                    <a:lnTo>
                      <a:pt x="1" y="6262"/>
                    </a:lnTo>
                    <a:lnTo>
                      <a:pt x="3617" y="12525"/>
                    </a:lnTo>
                    <a:lnTo>
                      <a:pt x="10847" y="12525"/>
                    </a:lnTo>
                    <a:lnTo>
                      <a:pt x="14462" y="6262"/>
                    </a:lnTo>
                    <a:lnTo>
                      <a:pt x="108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3" name="Google Shape;823;p21"/>
              <p:cNvSpPr/>
              <p:nvPr/>
            </p:nvSpPr>
            <p:spPr>
              <a:xfrm>
                <a:off x="7663400" y="2791638"/>
                <a:ext cx="361575" cy="313125"/>
              </a:xfrm>
              <a:custGeom>
                <a:avLst/>
                <a:gdLst/>
                <a:ahLst/>
                <a:cxnLst/>
                <a:rect l="l" t="t" r="r" b="b"/>
                <a:pathLst>
                  <a:path w="14463" h="12525" extrusionOk="0">
                    <a:moveTo>
                      <a:pt x="3617" y="0"/>
                    </a:moveTo>
                    <a:lnTo>
                      <a:pt x="1" y="6262"/>
                    </a:lnTo>
                    <a:lnTo>
                      <a:pt x="3617" y="12525"/>
                    </a:lnTo>
                    <a:lnTo>
                      <a:pt x="10847" y="12525"/>
                    </a:lnTo>
                    <a:lnTo>
                      <a:pt x="14462" y="6262"/>
                    </a:lnTo>
                    <a:lnTo>
                      <a:pt x="108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4" name="Google Shape;824;p21"/>
              <p:cNvSpPr/>
              <p:nvPr/>
            </p:nvSpPr>
            <p:spPr>
              <a:xfrm>
                <a:off x="7956600" y="2619313"/>
                <a:ext cx="361575" cy="313150"/>
              </a:xfrm>
              <a:custGeom>
                <a:avLst/>
                <a:gdLst/>
                <a:ahLst/>
                <a:cxnLst/>
                <a:rect l="l" t="t" r="r" b="b"/>
                <a:pathLst>
                  <a:path w="14463" h="12526" extrusionOk="0">
                    <a:moveTo>
                      <a:pt x="3617" y="0"/>
                    </a:moveTo>
                    <a:lnTo>
                      <a:pt x="1" y="6263"/>
                    </a:lnTo>
                    <a:lnTo>
                      <a:pt x="3617" y="12526"/>
                    </a:lnTo>
                    <a:lnTo>
                      <a:pt x="10848" y="12526"/>
                    </a:lnTo>
                    <a:lnTo>
                      <a:pt x="14463" y="6263"/>
                    </a:lnTo>
                    <a:lnTo>
                      <a:pt x="108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25" name="Google Shape;825;p21"/>
            <p:cNvGrpSpPr/>
            <p:nvPr/>
          </p:nvGrpSpPr>
          <p:grpSpPr>
            <a:xfrm flipH="1">
              <a:off x="943158" y="210625"/>
              <a:ext cx="949825" cy="657750"/>
              <a:chOff x="7368350" y="1175650"/>
              <a:chExt cx="949825" cy="657750"/>
            </a:xfrm>
          </p:grpSpPr>
          <p:sp>
            <p:nvSpPr>
              <p:cNvPr id="826" name="Google Shape;826;p21"/>
              <p:cNvSpPr/>
              <p:nvPr/>
            </p:nvSpPr>
            <p:spPr>
              <a:xfrm>
                <a:off x="7368350" y="1347975"/>
                <a:ext cx="361575" cy="313125"/>
              </a:xfrm>
              <a:custGeom>
                <a:avLst/>
                <a:gdLst/>
                <a:ahLst/>
                <a:cxnLst/>
                <a:rect l="l" t="t" r="r" b="b"/>
                <a:pathLst>
                  <a:path w="14463" h="12525" extrusionOk="0">
                    <a:moveTo>
                      <a:pt x="3617" y="0"/>
                    </a:moveTo>
                    <a:lnTo>
                      <a:pt x="1" y="6262"/>
                    </a:lnTo>
                    <a:lnTo>
                      <a:pt x="3617" y="12524"/>
                    </a:lnTo>
                    <a:lnTo>
                      <a:pt x="10848" y="12524"/>
                    </a:lnTo>
                    <a:lnTo>
                      <a:pt x="14463" y="6262"/>
                    </a:lnTo>
                    <a:lnTo>
                      <a:pt x="108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7" name="Google Shape;827;p21"/>
              <p:cNvSpPr/>
              <p:nvPr/>
            </p:nvSpPr>
            <p:spPr>
              <a:xfrm>
                <a:off x="7663400" y="1175650"/>
                <a:ext cx="361575" cy="313150"/>
              </a:xfrm>
              <a:custGeom>
                <a:avLst/>
                <a:gdLst/>
                <a:ahLst/>
                <a:cxnLst/>
                <a:rect l="l" t="t" r="r" b="b"/>
                <a:pathLst>
                  <a:path w="14463" h="12526" extrusionOk="0">
                    <a:moveTo>
                      <a:pt x="3616" y="0"/>
                    </a:moveTo>
                    <a:lnTo>
                      <a:pt x="1" y="6263"/>
                    </a:lnTo>
                    <a:lnTo>
                      <a:pt x="3616" y="12525"/>
                    </a:lnTo>
                    <a:lnTo>
                      <a:pt x="10846" y="12525"/>
                    </a:lnTo>
                    <a:lnTo>
                      <a:pt x="14462" y="6263"/>
                    </a:lnTo>
                    <a:lnTo>
                      <a:pt x="108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8" name="Google Shape;828;p21"/>
              <p:cNvSpPr/>
              <p:nvPr/>
            </p:nvSpPr>
            <p:spPr>
              <a:xfrm>
                <a:off x="7663400" y="1520250"/>
                <a:ext cx="361575" cy="313150"/>
              </a:xfrm>
              <a:custGeom>
                <a:avLst/>
                <a:gdLst/>
                <a:ahLst/>
                <a:cxnLst/>
                <a:rect l="l" t="t" r="r" b="b"/>
                <a:pathLst>
                  <a:path w="14463" h="12526" extrusionOk="0">
                    <a:moveTo>
                      <a:pt x="3616" y="0"/>
                    </a:moveTo>
                    <a:lnTo>
                      <a:pt x="1" y="6262"/>
                    </a:lnTo>
                    <a:lnTo>
                      <a:pt x="3616" y="12526"/>
                    </a:lnTo>
                    <a:lnTo>
                      <a:pt x="10846" y="12526"/>
                    </a:lnTo>
                    <a:lnTo>
                      <a:pt x="14462" y="6262"/>
                    </a:lnTo>
                    <a:lnTo>
                      <a:pt x="108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9" name="Google Shape;829;p21"/>
              <p:cNvSpPr/>
              <p:nvPr/>
            </p:nvSpPr>
            <p:spPr>
              <a:xfrm>
                <a:off x="7956575" y="1347975"/>
                <a:ext cx="361600" cy="313125"/>
              </a:xfrm>
              <a:custGeom>
                <a:avLst/>
                <a:gdLst/>
                <a:ahLst/>
                <a:cxnLst/>
                <a:rect l="l" t="t" r="r" b="b"/>
                <a:pathLst>
                  <a:path w="14464" h="12525" extrusionOk="0">
                    <a:moveTo>
                      <a:pt x="3616" y="0"/>
                    </a:moveTo>
                    <a:lnTo>
                      <a:pt x="1" y="6262"/>
                    </a:lnTo>
                    <a:lnTo>
                      <a:pt x="3616" y="12524"/>
                    </a:lnTo>
                    <a:lnTo>
                      <a:pt x="10848" y="12524"/>
                    </a:lnTo>
                    <a:lnTo>
                      <a:pt x="14464" y="6262"/>
                    </a:lnTo>
                    <a:lnTo>
                      <a:pt x="108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30" name="Google Shape;830;p21"/>
            <p:cNvGrpSpPr/>
            <p:nvPr/>
          </p:nvGrpSpPr>
          <p:grpSpPr>
            <a:xfrm>
              <a:off x="8641400" y="230459"/>
              <a:ext cx="1243875" cy="1001841"/>
              <a:chOff x="6198500" y="1668659"/>
              <a:chExt cx="1243875" cy="1001841"/>
            </a:xfrm>
          </p:grpSpPr>
          <p:sp>
            <p:nvSpPr>
              <p:cNvPr id="831" name="Google Shape;831;p21"/>
              <p:cNvSpPr/>
              <p:nvPr/>
            </p:nvSpPr>
            <p:spPr>
              <a:xfrm>
                <a:off x="6493125" y="2011125"/>
                <a:ext cx="361575" cy="313150"/>
              </a:xfrm>
              <a:custGeom>
                <a:avLst/>
                <a:gdLst/>
                <a:ahLst/>
                <a:cxnLst/>
                <a:rect l="l" t="t" r="r" b="b"/>
                <a:pathLst>
                  <a:path w="14463" h="12526" extrusionOk="0">
                    <a:moveTo>
                      <a:pt x="3616" y="0"/>
                    </a:moveTo>
                    <a:lnTo>
                      <a:pt x="1" y="6264"/>
                    </a:lnTo>
                    <a:lnTo>
                      <a:pt x="3616" y="12526"/>
                    </a:lnTo>
                    <a:lnTo>
                      <a:pt x="10847" y="12526"/>
                    </a:lnTo>
                    <a:lnTo>
                      <a:pt x="14463" y="6264"/>
                    </a:lnTo>
                    <a:lnTo>
                      <a:pt x="108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2" name="Google Shape;832;p21"/>
              <p:cNvSpPr/>
              <p:nvPr/>
            </p:nvSpPr>
            <p:spPr>
              <a:xfrm>
                <a:off x="6198500" y="1840450"/>
                <a:ext cx="361575" cy="313150"/>
              </a:xfrm>
              <a:custGeom>
                <a:avLst/>
                <a:gdLst/>
                <a:ahLst/>
                <a:cxnLst/>
                <a:rect l="l" t="t" r="r" b="b"/>
                <a:pathLst>
                  <a:path w="14463" h="12526" extrusionOk="0">
                    <a:moveTo>
                      <a:pt x="3617" y="0"/>
                    </a:moveTo>
                    <a:lnTo>
                      <a:pt x="1" y="6262"/>
                    </a:lnTo>
                    <a:lnTo>
                      <a:pt x="3617" y="12526"/>
                    </a:lnTo>
                    <a:lnTo>
                      <a:pt x="10848" y="12526"/>
                    </a:lnTo>
                    <a:lnTo>
                      <a:pt x="14463" y="6262"/>
                    </a:lnTo>
                    <a:lnTo>
                      <a:pt x="108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3" name="Google Shape;833;p21"/>
              <p:cNvSpPr/>
              <p:nvPr/>
            </p:nvSpPr>
            <p:spPr>
              <a:xfrm>
                <a:off x="6493125" y="2357350"/>
                <a:ext cx="361575" cy="313150"/>
              </a:xfrm>
              <a:custGeom>
                <a:avLst/>
                <a:gdLst/>
                <a:ahLst/>
                <a:cxnLst/>
                <a:rect l="l" t="t" r="r" b="b"/>
                <a:pathLst>
                  <a:path w="14463" h="12526" extrusionOk="0">
                    <a:moveTo>
                      <a:pt x="3616" y="0"/>
                    </a:moveTo>
                    <a:lnTo>
                      <a:pt x="1" y="6264"/>
                    </a:lnTo>
                    <a:lnTo>
                      <a:pt x="3616" y="12526"/>
                    </a:lnTo>
                    <a:lnTo>
                      <a:pt x="10847" y="12526"/>
                    </a:lnTo>
                    <a:lnTo>
                      <a:pt x="14463" y="6264"/>
                    </a:lnTo>
                    <a:lnTo>
                      <a:pt x="108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4" name="Google Shape;834;p21"/>
              <p:cNvSpPr/>
              <p:nvPr/>
            </p:nvSpPr>
            <p:spPr>
              <a:xfrm>
                <a:off x="6786275" y="1840450"/>
                <a:ext cx="361625" cy="313150"/>
              </a:xfrm>
              <a:custGeom>
                <a:avLst/>
                <a:gdLst/>
                <a:ahLst/>
                <a:cxnLst/>
                <a:rect l="l" t="t" r="r" b="b"/>
                <a:pathLst>
                  <a:path w="14465" h="12526" extrusionOk="0">
                    <a:moveTo>
                      <a:pt x="3617" y="0"/>
                    </a:moveTo>
                    <a:lnTo>
                      <a:pt x="1" y="6262"/>
                    </a:lnTo>
                    <a:lnTo>
                      <a:pt x="3617" y="12526"/>
                    </a:lnTo>
                    <a:lnTo>
                      <a:pt x="10849" y="12526"/>
                    </a:lnTo>
                    <a:lnTo>
                      <a:pt x="14465" y="6262"/>
                    </a:lnTo>
                    <a:lnTo>
                      <a:pt x="108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5" name="Google Shape;835;p21"/>
              <p:cNvSpPr/>
              <p:nvPr/>
            </p:nvSpPr>
            <p:spPr>
              <a:xfrm>
                <a:off x="6786275" y="2185050"/>
                <a:ext cx="361625" cy="313125"/>
              </a:xfrm>
              <a:custGeom>
                <a:avLst/>
                <a:gdLst/>
                <a:ahLst/>
                <a:cxnLst/>
                <a:rect l="l" t="t" r="r" b="b"/>
                <a:pathLst>
                  <a:path w="14465" h="12525" extrusionOk="0">
                    <a:moveTo>
                      <a:pt x="3617" y="0"/>
                    </a:moveTo>
                    <a:lnTo>
                      <a:pt x="1" y="6263"/>
                    </a:lnTo>
                    <a:lnTo>
                      <a:pt x="3617" y="12525"/>
                    </a:lnTo>
                    <a:lnTo>
                      <a:pt x="10849" y="12525"/>
                    </a:lnTo>
                    <a:lnTo>
                      <a:pt x="14465" y="6263"/>
                    </a:lnTo>
                    <a:lnTo>
                      <a:pt x="108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6" name="Google Shape;836;p21"/>
              <p:cNvSpPr/>
              <p:nvPr/>
            </p:nvSpPr>
            <p:spPr>
              <a:xfrm>
                <a:off x="7080800" y="1668659"/>
                <a:ext cx="361575" cy="313150"/>
              </a:xfrm>
              <a:custGeom>
                <a:avLst/>
                <a:gdLst/>
                <a:ahLst/>
                <a:cxnLst/>
                <a:rect l="l" t="t" r="r" b="b"/>
                <a:pathLst>
                  <a:path w="14463" h="12526" extrusionOk="0">
                    <a:moveTo>
                      <a:pt x="3617" y="0"/>
                    </a:moveTo>
                    <a:lnTo>
                      <a:pt x="1" y="6262"/>
                    </a:lnTo>
                    <a:lnTo>
                      <a:pt x="3617" y="12526"/>
                    </a:lnTo>
                    <a:lnTo>
                      <a:pt x="10848" y="12526"/>
                    </a:lnTo>
                    <a:lnTo>
                      <a:pt x="14463" y="6262"/>
                    </a:lnTo>
                    <a:lnTo>
                      <a:pt x="108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ext 4">
  <p:cSld name="CUSTOM_4_2_1">
    <p:spTree>
      <p:nvGrpSpPr>
        <p:cNvPr id="837" name="Shape 837"/>
        <p:cNvGrpSpPr/>
        <p:nvPr/>
      </p:nvGrpSpPr>
      <p:grpSpPr>
        <a:xfrm>
          <a:off x="0" y="0"/>
          <a:ext cx="0" cy="0"/>
          <a:chOff x="0" y="0"/>
          <a:chExt cx="0" cy="0"/>
        </a:xfrm>
      </p:grpSpPr>
      <p:sp>
        <p:nvSpPr>
          <p:cNvPr id="838" name="Google Shape;838;p22"/>
          <p:cNvSpPr txBox="1"/>
          <p:nvPr>
            <p:ph type="subTitle" idx="1"/>
          </p:nvPr>
        </p:nvSpPr>
        <p:spPr>
          <a:xfrm>
            <a:off x="720000" y="1767675"/>
            <a:ext cx="3746100" cy="17829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1200"/>
              <a:buChar char="●"/>
              <a:defRPr/>
            </a:lvl1pPr>
            <a:lvl2pPr lvl="1" algn="ctr" rtl="0">
              <a:lnSpc>
                <a:spcPct val="100000"/>
              </a:lnSpc>
              <a:spcBef>
                <a:spcPts val="0"/>
              </a:spcBef>
              <a:spcAft>
                <a:spcPts val="0"/>
              </a:spcAft>
              <a:buSzPts val="1200"/>
              <a:buChar char="○"/>
              <a:defRPr/>
            </a:lvl2pPr>
            <a:lvl3pPr lvl="2" algn="ctr" rtl="0">
              <a:lnSpc>
                <a:spcPct val="100000"/>
              </a:lnSpc>
              <a:spcBef>
                <a:spcPts val="0"/>
              </a:spcBef>
              <a:spcAft>
                <a:spcPts val="0"/>
              </a:spcAft>
              <a:buSzPts val="1200"/>
              <a:buChar char="■"/>
              <a:defRPr/>
            </a:lvl3pPr>
            <a:lvl4pPr lvl="3" algn="ctr" rtl="0">
              <a:lnSpc>
                <a:spcPct val="100000"/>
              </a:lnSpc>
              <a:spcBef>
                <a:spcPts val="0"/>
              </a:spcBef>
              <a:spcAft>
                <a:spcPts val="0"/>
              </a:spcAft>
              <a:buSzPts val="1200"/>
              <a:buChar char="●"/>
              <a:defRPr/>
            </a:lvl4pPr>
            <a:lvl5pPr lvl="4" algn="ctr" rtl="0">
              <a:lnSpc>
                <a:spcPct val="100000"/>
              </a:lnSpc>
              <a:spcBef>
                <a:spcPts val="0"/>
              </a:spcBef>
              <a:spcAft>
                <a:spcPts val="0"/>
              </a:spcAft>
              <a:buSzPts val="1200"/>
              <a:buChar char="○"/>
              <a:defRPr/>
            </a:lvl5pPr>
            <a:lvl6pPr lvl="5" algn="ctr" rtl="0">
              <a:lnSpc>
                <a:spcPct val="100000"/>
              </a:lnSpc>
              <a:spcBef>
                <a:spcPts val="0"/>
              </a:spcBef>
              <a:spcAft>
                <a:spcPts val="0"/>
              </a:spcAft>
              <a:buSzPts val="1200"/>
              <a:buChar char="■"/>
              <a:defRPr/>
            </a:lvl6pPr>
            <a:lvl7pPr lvl="6" algn="ctr" rtl="0">
              <a:lnSpc>
                <a:spcPct val="100000"/>
              </a:lnSpc>
              <a:spcBef>
                <a:spcPts val="0"/>
              </a:spcBef>
              <a:spcAft>
                <a:spcPts val="0"/>
              </a:spcAft>
              <a:buSzPts val="1200"/>
              <a:buChar char="●"/>
              <a:defRPr/>
            </a:lvl7pPr>
            <a:lvl8pPr lvl="7" algn="ctr" rtl="0">
              <a:lnSpc>
                <a:spcPct val="100000"/>
              </a:lnSpc>
              <a:spcBef>
                <a:spcPts val="0"/>
              </a:spcBef>
              <a:spcAft>
                <a:spcPts val="0"/>
              </a:spcAft>
              <a:buSzPts val="1200"/>
              <a:buChar char="○"/>
              <a:defRPr/>
            </a:lvl8pPr>
            <a:lvl9pPr lvl="8" algn="ctr" rtl="0">
              <a:lnSpc>
                <a:spcPct val="100000"/>
              </a:lnSpc>
              <a:spcBef>
                <a:spcPts val="0"/>
              </a:spcBef>
              <a:spcAft>
                <a:spcPts val="0"/>
              </a:spcAft>
              <a:buSzPts val="1200"/>
              <a:buChar char="■"/>
              <a:defRPr/>
            </a:lvl9pPr>
          </a:lstStyle>
          <a:p/>
        </p:txBody>
      </p:sp>
      <p:grpSp>
        <p:nvGrpSpPr>
          <p:cNvPr id="839" name="Google Shape;839;p22"/>
          <p:cNvGrpSpPr/>
          <p:nvPr/>
        </p:nvGrpSpPr>
        <p:grpSpPr>
          <a:xfrm>
            <a:off x="349807" y="179360"/>
            <a:ext cx="8017024" cy="4805518"/>
            <a:chOff x="349807" y="179360"/>
            <a:chExt cx="8017024" cy="4805518"/>
          </a:xfrm>
        </p:grpSpPr>
        <p:grpSp>
          <p:nvGrpSpPr>
            <p:cNvPr id="840" name="Google Shape;840;p22"/>
            <p:cNvGrpSpPr/>
            <p:nvPr/>
          </p:nvGrpSpPr>
          <p:grpSpPr>
            <a:xfrm flipH="1">
              <a:off x="349807" y="4799123"/>
              <a:ext cx="838324" cy="185756"/>
              <a:chOff x="4389925" y="459275"/>
              <a:chExt cx="999075" cy="221375"/>
            </a:xfrm>
          </p:grpSpPr>
          <p:sp>
            <p:nvSpPr>
              <p:cNvPr id="841" name="Google Shape;841;p22"/>
              <p:cNvSpPr/>
              <p:nvPr/>
            </p:nvSpPr>
            <p:spPr>
              <a:xfrm>
                <a:off x="4389925" y="459275"/>
                <a:ext cx="70625" cy="70625"/>
              </a:xfrm>
              <a:custGeom>
                <a:avLst/>
                <a:gdLst/>
                <a:ahLst/>
                <a:cxnLst/>
                <a:rect l="l" t="t" r="r" b="b"/>
                <a:pathLst>
                  <a:path w="2825" h="2825" extrusionOk="0">
                    <a:moveTo>
                      <a:pt x="1413" y="0"/>
                    </a:moveTo>
                    <a:cubicBezTo>
                      <a:pt x="631"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2" name="Google Shape;842;p22"/>
              <p:cNvSpPr/>
              <p:nvPr/>
            </p:nvSpPr>
            <p:spPr>
              <a:xfrm>
                <a:off x="4575625" y="459275"/>
                <a:ext cx="70625" cy="70625"/>
              </a:xfrm>
              <a:custGeom>
                <a:avLst/>
                <a:gdLst/>
                <a:ahLst/>
                <a:cxnLst/>
                <a:rect l="l" t="t" r="r" b="b"/>
                <a:pathLst>
                  <a:path w="2825" h="2825" extrusionOk="0">
                    <a:moveTo>
                      <a:pt x="1413" y="0"/>
                    </a:moveTo>
                    <a:cubicBezTo>
                      <a:pt x="632"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3" name="Google Shape;843;p22"/>
              <p:cNvSpPr/>
              <p:nvPr/>
            </p:nvSpPr>
            <p:spPr>
              <a:xfrm>
                <a:off x="4761325" y="459275"/>
                <a:ext cx="70625" cy="70625"/>
              </a:xfrm>
              <a:custGeom>
                <a:avLst/>
                <a:gdLst/>
                <a:ahLst/>
                <a:cxnLst/>
                <a:rect l="l" t="t" r="r" b="b"/>
                <a:pathLst>
                  <a:path w="2825" h="2825" extrusionOk="0">
                    <a:moveTo>
                      <a:pt x="1413" y="0"/>
                    </a:moveTo>
                    <a:cubicBezTo>
                      <a:pt x="632"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4" name="Google Shape;844;p22"/>
              <p:cNvSpPr/>
              <p:nvPr/>
            </p:nvSpPr>
            <p:spPr>
              <a:xfrm>
                <a:off x="4946975" y="459275"/>
                <a:ext cx="70625" cy="70625"/>
              </a:xfrm>
              <a:custGeom>
                <a:avLst/>
                <a:gdLst/>
                <a:ahLst/>
                <a:cxnLst/>
                <a:rect l="l" t="t" r="r" b="b"/>
                <a:pathLst>
                  <a:path w="2825" h="2825" extrusionOk="0">
                    <a:moveTo>
                      <a:pt x="1413" y="0"/>
                    </a:moveTo>
                    <a:cubicBezTo>
                      <a:pt x="633" y="0"/>
                      <a:pt x="1" y="632"/>
                      <a:pt x="1" y="1412"/>
                    </a:cubicBezTo>
                    <a:cubicBezTo>
                      <a:pt x="1" y="2192"/>
                      <a:pt x="634" y="2824"/>
                      <a:pt x="1413" y="2824"/>
                    </a:cubicBezTo>
                    <a:cubicBezTo>
                      <a:pt x="2194"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5" name="Google Shape;845;p22"/>
              <p:cNvSpPr/>
              <p:nvPr/>
            </p:nvSpPr>
            <p:spPr>
              <a:xfrm>
                <a:off x="5132675" y="459275"/>
                <a:ext cx="70625" cy="70625"/>
              </a:xfrm>
              <a:custGeom>
                <a:avLst/>
                <a:gdLst/>
                <a:ahLst/>
                <a:cxnLst/>
                <a:rect l="l" t="t" r="r" b="b"/>
                <a:pathLst>
                  <a:path w="2825" h="2825" extrusionOk="0">
                    <a:moveTo>
                      <a:pt x="1413" y="0"/>
                    </a:moveTo>
                    <a:cubicBezTo>
                      <a:pt x="633" y="0"/>
                      <a:pt x="1" y="632"/>
                      <a:pt x="1" y="1412"/>
                    </a:cubicBezTo>
                    <a:cubicBezTo>
                      <a:pt x="1" y="2192"/>
                      <a:pt x="634" y="2824"/>
                      <a:pt x="1413" y="2824"/>
                    </a:cubicBezTo>
                    <a:cubicBezTo>
                      <a:pt x="2193"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6" name="Google Shape;846;p22"/>
              <p:cNvSpPr/>
              <p:nvPr/>
            </p:nvSpPr>
            <p:spPr>
              <a:xfrm>
                <a:off x="5318375" y="459275"/>
                <a:ext cx="70625" cy="70625"/>
              </a:xfrm>
              <a:custGeom>
                <a:avLst/>
                <a:gdLst/>
                <a:ahLst/>
                <a:cxnLst/>
                <a:rect l="l" t="t" r="r" b="b"/>
                <a:pathLst>
                  <a:path w="2825" h="2825" extrusionOk="0">
                    <a:moveTo>
                      <a:pt x="1413" y="0"/>
                    </a:moveTo>
                    <a:cubicBezTo>
                      <a:pt x="634" y="0"/>
                      <a:pt x="1" y="632"/>
                      <a:pt x="1" y="1412"/>
                    </a:cubicBezTo>
                    <a:cubicBezTo>
                      <a:pt x="1" y="2192"/>
                      <a:pt x="634" y="2824"/>
                      <a:pt x="1413" y="2824"/>
                    </a:cubicBezTo>
                    <a:cubicBezTo>
                      <a:pt x="2193"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7" name="Google Shape;847;p22"/>
              <p:cNvSpPr/>
              <p:nvPr/>
            </p:nvSpPr>
            <p:spPr>
              <a:xfrm>
                <a:off x="4389925" y="610000"/>
                <a:ext cx="70625" cy="70650"/>
              </a:xfrm>
              <a:custGeom>
                <a:avLst/>
                <a:gdLst/>
                <a:ahLst/>
                <a:cxnLst/>
                <a:rect l="l" t="t" r="r" b="b"/>
                <a:pathLst>
                  <a:path w="2825" h="2826" extrusionOk="0">
                    <a:moveTo>
                      <a:pt x="1413" y="1"/>
                    </a:moveTo>
                    <a:cubicBezTo>
                      <a:pt x="631"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8" name="Google Shape;848;p22"/>
              <p:cNvSpPr/>
              <p:nvPr/>
            </p:nvSpPr>
            <p:spPr>
              <a:xfrm>
                <a:off x="4575625" y="610000"/>
                <a:ext cx="70625" cy="70650"/>
              </a:xfrm>
              <a:custGeom>
                <a:avLst/>
                <a:gdLst/>
                <a:ahLst/>
                <a:cxnLst/>
                <a:rect l="l" t="t" r="r" b="b"/>
                <a:pathLst>
                  <a:path w="2825" h="2826" extrusionOk="0">
                    <a:moveTo>
                      <a:pt x="1413" y="1"/>
                    </a:moveTo>
                    <a:cubicBezTo>
                      <a:pt x="632"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9" name="Google Shape;849;p22"/>
              <p:cNvSpPr/>
              <p:nvPr/>
            </p:nvSpPr>
            <p:spPr>
              <a:xfrm>
                <a:off x="4761325" y="610000"/>
                <a:ext cx="70625" cy="70650"/>
              </a:xfrm>
              <a:custGeom>
                <a:avLst/>
                <a:gdLst/>
                <a:ahLst/>
                <a:cxnLst/>
                <a:rect l="l" t="t" r="r" b="b"/>
                <a:pathLst>
                  <a:path w="2825" h="2826" extrusionOk="0">
                    <a:moveTo>
                      <a:pt x="1413" y="1"/>
                    </a:moveTo>
                    <a:cubicBezTo>
                      <a:pt x="632"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0" name="Google Shape;850;p22"/>
              <p:cNvSpPr/>
              <p:nvPr/>
            </p:nvSpPr>
            <p:spPr>
              <a:xfrm>
                <a:off x="4946975" y="610000"/>
                <a:ext cx="70625" cy="70650"/>
              </a:xfrm>
              <a:custGeom>
                <a:avLst/>
                <a:gdLst/>
                <a:ahLst/>
                <a:cxnLst/>
                <a:rect l="l" t="t" r="r" b="b"/>
                <a:pathLst>
                  <a:path w="2825" h="2826" extrusionOk="0">
                    <a:moveTo>
                      <a:pt x="1413" y="1"/>
                    </a:moveTo>
                    <a:cubicBezTo>
                      <a:pt x="633" y="1"/>
                      <a:pt x="1" y="634"/>
                      <a:pt x="1" y="1413"/>
                    </a:cubicBezTo>
                    <a:cubicBezTo>
                      <a:pt x="1" y="2194"/>
                      <a:pt x="634" y="2825"/>
                      <a:pt x="1413" y="2825"/>
                    </a:cubicBezTo>
                    <a:cubicBezTo>
                      <a:pt x="1414" y="2825"/>
                      <a:pt x="1415" y="2825"/>
                      <a:pt x="1417" y="2825"/>
                    </a:cubicBezTo>
                    <a:cubicBezTo>
                      <a:pt x="2196" y="2825"/>
                      <a:pt x="2825" y="2193"/>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1" name="Google Shape;851;p22"/>
              <p:cNvSpPr/>
              <p:nvPr/>
            </p:nvSpPr>
            <p:spPr>
              <a:xfrm>
                <a:off x="5132675" y="610000"/>
                <a:ext cx="70625" cy="70650"/>
              </a:xfrm>
              <a:custGeom>
                <a:avLst/>
                <a:gdLst/>
                <a:ahLst/>
                <a:cxnLst/>
                <a:rect l="l" t="t" r="r" b="b"/>
                <a:pathLst>
                  <a:path w="2825" h="2826" extrusionOk="0">
                    <a:moveTo>
                      <a:pt x="1413" y="1"/>
                    </a:moveTo>
                    <a:cubicBezTo>
                      <a:pt x="633" y="1"/>
                      <a:pt x="1" y="634"/>
                      <a:pt x="1" y="1413"/>
                    </a:cubicBezTo>
                    <a:cubicBezTo>
                      <a:pt x="1" y="2194"/>
                      <a:pt x="634" y="2825"/>
                      <a:pt x="1413" y="2825"/>
                    </a:cubicBezTo>
                    <a:cubicBezTo>
                      <a:pt x="1414" y="2825"/>
                      <a:pt x="1415" y="2825"/>
                      <a:pt x="1417" y="2825"/>
                    </a:cubicBezTo>
                    <a:cubicBezTo>
                      <a:pt x="2195" y="2825"/>
                      <a:pt x="2825" y="2193"/>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2" name="Google Shape;852;p22"/>
              <p:cNvSpPr/>
              <p:nvPr/>
            </p:nvSpPr>
            <p:spPr>
              <a:xfrm>
                <a:off x="5318375" y="610000"/>
                <a:ext cx="70625" cy="70650"/>
              </a:xfrm>
              <a:custGeom>
                <a:avLst/>
                <a:gdLst/>
                <a:ahLst/>
                <a:cxnLst/>
                <a:rect l="l" t="t" r="r" b="b"/>
                <a:pathLst>
                  <a:path w="2825" h="2826" extrusionOk="0">
                    <a:moveTo>
                      <a:pt x="1413" y="1"/>
                    </a:moveTo>
                    <a:cubicBezTo>
                      <a:pt x="634" y="1"/>
                      <a:pt x="1" y="634"/>
                      <a:pt x="1" y="1413"/>
                    </a:cubicBezTo>
                    <a:cubicBezTo>
                      <a:pt x="1" y="2194"/>
                      <a:pt x="634" y="2825"/>
                      <a:pt x="1413" y="2825"/>
                    </a:cubicBezTo>
                    <a:cubicBezTo>
                      <a:pt x="2193" y="2825"/>
                      <a:pt x="2825" y="2194"/>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53" name="Google Shape;853;p22"/>
            <p:cNvGrpSpPr/>
            <p:nvPr/>
          </p:nvGrpSpPr>
          <p:grpSpPr>
            <a:xfrm flipH="1">
              <a:off x="7528507" y="179360"/>
              <a:ext cx="838324" cy="185756"/>
              <a:chOff x="4389925" y="459275"/>
              <a:chExt cx="999075" cy="221375"/>
            </a:xfrm>
          </p:grpSpPr>
          <p:sp>
            <p:nvSpPr>
              <p:cNvPr id="854" name="Google Shape;854;p22"/>
              <p:cNvSpPr/>
              <p:nvPr/>
            </p:nvSpPr>
            <p:spPr>
              <a:xfrm>
                <a:off x="4389925" y="459275"/>
                <a:ext cx="70625" cy="70625"/>
              </a:xfrm>
              <a:custGeom>
                <a:avLst/>
                <a:gdLst/>
                <a:ahLst/>
                <a:cxnLst/>
                <a:rect l="l" t="t" r="r" b="b"/>
                <a:pathLst>
                  <a:path w="2825" h="2825" extrusionOk="0">
                    <a:moveTo>
                      <a:pt x="1413" y="0"/>
                    </a:moveTo>
                    <a:cubicBezTo>
                      <a:pt x="631"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5" name="Google Shape;855;p22"/>
              <p:cNvSpPr/>
              <p:nvPr/>
            </p:nvSpPr>
            <p:spPr>
              <a:xfrm>
                <a:off x="4575625" y="459275"/>
                <a:ext cx="70625" cy="70625"/>
              </a:xfrm>
              <a:custGeom>
                <a:avLst/>
                <a:gdLst/>
                <a:ahLst/>
                <a:cxnLst/>
                <a:rect l="l" t="t" r="r" b="b"/>
                <a:pathLst>
                  <a:path w="2825" h="2825" extrusionOk="0">
                    <a:moveTo>
                      <a:pt x="1413" y="0"/>
                    </a:moveTo>
                    <a:cubicBezTo>
                      <a:pt x="632"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6" name="Google Shape;856;p22"/>
              <p:cNvSpPr/>
              <p:nvPr/>
            </p:nvSpPr>
            <p:spPr>
              <a:xfrm>
                <a:off x="4761325" y="459275"/>
                <a:ext cx="70625" cy="70625"/>
              </a:xfrm>
              <a:custGeom>
                <a:avLst/>
                <a:gdLst/>
                <a:ahLst/>
                <a:cxnLst/>
                <a:rect l="l" t="t" r="r" b="b"/>
                <a:pathLst>
                  <a:path w="2825" h="2825" extrusionOk="0">
                    <a:moveTo>
                      <a:pt x="1413" y="0"/>
                    </a:moveTo>
                    <a:cubicBezTo>
                      <a:pt x="632"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7" name="Google Shape;857;p22"/>
              <p:cNvSpPr/>
              <p:nvPr/>
            </p:nvSpPr>
            <p:spPr>
              <a:xfrm>
                <a:off x="4946975" y="459275"/>
                <a:ext cx="70625" cy="70625"/>
              </a:xfrm>
              <a:custGeom>
                <a:avLst/>
                <a:gdLst/>
                <a:ahLst/>
                <a:cxnLst/>
                <a:rect l="l" t="t" r="r" b="b"/>
                <a:pathLst>
                  <a:path w="2825" h="2825" extrusionOk="0">
                    <a:moveTo>
                      <a:pt x="1413" y="0"/>
                    </a:moveTo>
                    <a:cubicBezTo>
                      <a:pt x="633" y="0"/>
                      <a:pt x="1" y="632"/>
                      <a:pt x="1" y="1412"/>
                    </a:cubicBezTo>
                    <a:cubicBezTo>
                      <a:pt x="1" y="2192"/>
                      <a:pt x="634" y="2824"/>
                      <a:pt x="1413" y="2824"/>
                    </a:cubicBezTo>
                    <a:cubicBezTo>
                      <a:pt x="2194"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8" name="Google Shape;858;p22"/>
              <p:cNvSpPr/>
              <p:nvPr/>
            </p:nvSpPr>
            <p:spPr>
              <a:xfrm>
                <a:off x="5132675" y="459275"/>
                <a:ext cx="70625" cy="70625"/>
              </a:xfrm>
              <a:custGeom>
                <a:avLst/>
                <a:gdLst/>
                <a:ahLst/>
                <a:cxnLst/>
                <a:rect l="l" t="t" r="r" b="b"/>
                <a:pathLst>
                  <a:path w="2825" h="2825" extrusionOk="0">
                    <a:moveTo>
                      <a:pt x="1413" y="0"/>
                    </a:moveTo>
                    <a:cubicBezTo>
                      <a:pt x="633" y="0"/>
                      <a:pt x="1" y="632"/>
                      <a:pt x="1" y="1412"/>
                    </a:cubicBezTo>
                    <a:cubicBezTo>
                      <a:pt x="1" y="2192"/>
                      <a:pt x="634" y="2824"/>
                      <a:pt x="1413" y="2824"/>
                    </a:cubicBezTo>
                    <a:cubicBezTo>
                      <a:pt x="2193"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9" name="Google Shape;859;p22"/>
              <p:cNvSpPr/>
              <p:nvPr/>
            </p:nvSpPr>
            <p:spPr>
              <a:xfrm>
                <a:off x="5318375" y="459275"/>
                <a:ext cx="70625" cy="70625"/>
              </a:xfrm>
              <a:custGeom>
                <a:avLst/>
                <a:gdLst/>
                <a:ahLst/>
                <a:cxnLst/>
                <a:rect l="l" t="t" r="r" b="b"/>
                <a:pathLst>
                  <a:path w="2825" h="2825" extrusionOk="0">
                    <a:moveTo>
                      <a:pt x="1413" y="0"/>
                    </a:moveTo>
                    <a:cubicBezTo>
                      <a:pt x="634" y="0"/>
                      <a:pt x="1" y="632"/>
                      <a:pt x="1" y="1412"/>
                    </a:cubicBezTo>
                    <a:cubicBezTo>
                      <a:pt x="1" y="2192"/>
                      <a:pt x="634" y="2824"/>
                      <a:pt x="1413" y="2824"/>
                    </a:cubicBezTo>
                    <a:cubicBezTo>
                      <a:pt x="2193"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0" name="Google Shape;860;p22"/>
              <p:cNvSpPr/>
              <p:nvPr/>
            </p:nvSpPr>
            <p:spPr>
              <a:xfrm>
                <a:off x="4389925" y="610000"/>
                <a:ext cx="70625" cy="70650"/>
              </a:xfrm>
              <a:custGeom>
                <a:avLst/>
                <a:gdLst/>
                <a:ahLst/>
                <a:cxnLst/>
                <a:rect l="l" t="t" r="r" b="b"/>
                <a:pathLst>
                  <a:path w="2825" h="2826" extrusionOk="0">
                    <a:moveTo>
                      <a:pt x="1413" y="1"/>
                    </a:moveTo>
                    <a:cubicBezTo>
                      <a:pt x="631"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1" name="Google Shape;861;p22"/>
              <p:cNvSpPr/>
              <p:nvPr/>
            </p:nvSpPr>
            <p:spPr>
              <a:xfrm>
                <a:off x="4575625" y="610000"/>
                <a:ext cx="70625" cy="70650"/>
              </a:xfrm>
              <a:custGeom>
                <a:avLst/>
                <a:gdLst/>
                <a:ahLst/>
                <a:cxnLst/>
                <a:rect l="l" t="t" r="r" b="b"/>
                <a:pathLst>
                  <a:path w="2825" h="2826" extrusionOk="0">
                    <a:moveTo>
                      <a:pt x="1413" y="1"/>
                    </a:moveTo>
                    <a:cubicBezTo>
                      <a:pt x="632"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2" name="Google Shape;862;p22"/>
              <p:cNvSpPr/>
              <p:nvPr/>
            </p:nvSpPr>
            <p:spPr>
              <a:xfrm>
                <a:off x="4761325" y="610000"/>
                <a:ext cx="70625" cy="70650"/>
              </a:xfrm>
              <a:custGeom>
                <a:avLst/>
                <a:gdLst/>
                <a:ahLst/>
                <a:cxnLst/>
                <a:rect l="l" t="t" r="r" b="b"/>
                <a:pathLst>
                  <a:path w="2825" h="2826" extrusionOk="0">
                    <a:moveTo>
                      <a:pt x="1413" y="1"/>
                    </a:moveTo>
                    <a:cubicBezTo>
                      <a:pt x="632"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3" name="Google Shape;863;p22"/>
              <p:cNvSpPr/>
              <p:nvPr/>
            </p:nvSpPr>
            <p:spPr>
              <a:xfrm>
                <a:off x="4946975" y="610000"/>
                <a:ext cx="70625" cy="70650"/>
              </a:xfrm>
              <a:custGeom>
                <a:avLst/>
                <a:gdLst/>
                <a:ahLst/>
                <a:cxnLst/>
                <a:rect l="l" t="t" r="r" b="b"/>
                <a:pathLst>
                  <a:path w="2825" h="2826" extrusionOk="0">
                    <a:moveTo>
                      <a:pt x="1413" y="1"/>
                    </a:moveTo>
                    <a:cubicBezTo>
                      <a:pt x="633" y="1"/>
                      <a:pt x="1" y="634"/>
                      <a:pt x="1" y="1413"/>
                    </a:cubicBezTo>
                    <a:cubicBezTo>
                      <a:pt x="1" y="2194"/>
                      <a:pt x="634" y="2825"/>
                      <a:pt x="1413" y="2825"/>
                    </a:cubicBezTo>
                    <a:cubicBezTo>
                      <a:pt x="1414" y="2825"/>
                      <a:pt x="1415" y="2825"/>
                      <a:pt x="1417" y="2825"/>
                    </a:cubicBezTo>
                    <a:cubicBezTo>
                      <a:pt x="2196" y="2825"/>
                      <a:pt x="2825" y="2193"/>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4" name="Google Shape;864;p22"/>
              <p:cNvSpPr/>
              <p:nvPr/>
            </p:nvSpPr>
            <p:spPr>
              <a:xfrm>
                <a:off x="5132675" y="610000"/>
                <a:ext cx="70625" cy="70650"/>
              </a:xfrm>
              <a:custGeom>
                <a:avLst/>
                <a:gdLst/>
                <a:ahLst/>
                <a:cxnLst/>
                <a:rect l="l" t="t" r="r" b="b"/>
                <a:pathLst>
                  <a:path w="2825" h="2826" extrusionOk="0">
                    <a:moveTo>
                      <a:pt x="1413" y="1"/>
                    </a:moveTo>
                    <a:cubicBezTo>
                      <a:pt x="633" y="1"/>
                      <a:pt x="1" y="634"/>
                      <a:pt x="1" y="1413"/>
                    </a:cubicBezTo>
                    <a:cubicBezTo>
                      <a:pt x="1" y="2194"/>
                      <a:pt x="634" y="2825"/>
                      <a:pt x="1413" y="2825"/>
                    </a:cubicBezTo>
                    <a:cubicBezTo>
                      <a:pt x="1414" y="2825"/>
                      <a:pt x="1415" y="2825"/>
                      <a:pt x="1417" y="2825"/>
                    </a:cubicBezTo>
                    <a:cubicBezTo>
                      <a:pt x="2195" y="2825"/>
                      <a:pt x="2825" y="2193"/>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5" name="Google Shape;865;p22"/>
              <p:cNvSpPr/>
              <p:nvPr/>
            </p:nvSpPr>
            <p:spPr>
              <a:xfrm>
                <a:off x="5318375" y="610000"/>
                <a:ext cx="70625" cy="70650"/>
              </a:xfrm>
              <a:custGeom>
                <a:avLst/>
                <a:gdLst/>
                <a:ahLst/>
                <a:cxnLst/>
                <a:rect l="l" t="t" r="r" b="b"/>
                <a:pathLst>
                  <a:path w="2825" h="2826" extrusionOk="0">
                    <a:moveTo>
                      <a:pt x="1413" y="1"/>
                    </a:moveTo>
                    <a:cubicBezTo>
                      <a:pt x="634" y="1"/>
                      <a:pt x="1" y="634"/>
                      <a:pt x="1" y="1413"/>
                    </a:cubicBezTo>
                    <a:cubicBezTo>
                      <a:pt x="1" y="2194"/>
                      <a:pt x="634" y="2825"/>
                      <a:pt x="1413" y="2825"/>
                    </a:cubicBezTo>
                    <a:cubicBezTo>
                      <a:pt x="2193" y="2825"/>
                      <a:pt x="2825" y="2194"/>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866" name="Google Shape;866;p22"/>
          <p:cNvGrpSpPr/>
          <p:nvPr/>
        </p:nvGrpSpPr>
        <p:grpSpPr>
          <a:xfrm>
            <a:off x="135158" y="1263775"/>
            <a:ext cx="8542543" cy="3751703"/>
            <a:chOff x="135158" y="1263775"/>
            <a:chExt cx="8542543" cy="3751703"/>
          </a:xfrm>
        </p:grpSpPr>
        <p:sp>
          <p:nvSpPr>
            <p:cNvPr id="867" name="Google Shape;867;p22"/>
            <p:cNvSpPr/>
            <p:nvPr/>
          </p:nvSpPr>
          <p:spPr>
            <a:xfrm flipH="1">
              <a:off x="135158" y="1263775"/>
              <a:ext cx="286575" cy="248200"/>
            </a:xfrm>
            <a:custGeom>
              <a:avLst/>
              <a:gdLst/>
              <a:ahLst/>
              <a:cxnLst/>
              <a:rect l="l" t="t" r="r" b="b"/>
              <a:pathLst>
                <a:path w="11463" h="9928" extrusionOk="0">
                  <a:moveTo>
                    <a:pt x="2866" y="0"/>
                  </a:moveTo>
                  <a:lnTo>
                    <a:pt x="0" y="4964"/>
                  </a:lnTo>
                  <a:lnTo>
                    <a:pt x="2866" y="9928"/>
                  </a:lnTo>
                  <a:lnTo>
                    <a:pt x="8596" y="9928"/>
                  </a:lnTo>
                  <a:lnTo>
                    <a:pt x="11462" y="4964"/>
                  </a:lnTo>
                  <a:lnTo>
                    <a:pt x="859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8" name="Google Shape;868;p22"/>
            <p:cNvSpPr/>
            <p:nvPr/>
          </p:nvSpPr>
          <p:spPr>
            <a:xfrm flipH="1">
              <a:off x="8430750" y="4768527"/>
              <a:ext cx="246951" cy="246951"/>
            </a:xfrm>
            <a:custGeom>
              <a:avLst/>
              <a:gdLst/>
              <a:ahLst/>
              <a:cxnLst/>
              <a:rect l="l" t="t" r="r" b="b"/>
              <a:pathLst>
                <a:path w="16768" h="16768" extrusionOk="0">
                  <a:moveTo>
                    <a:pt x="6510" y="0"/>
                  </a:moveTo>
                  <a:cubicBezTo>
                    <a:pt x="5794" y="0"/>
                    <a:pt x="5212" y="581"/>
                    <a:pt x="5212" y="1299"/>
                  </a:cubicBezTo>
                  <a:lnTo>
                    <a:pt x="5212" y="3914"/>
                  </a:lnTo>
                  <a:cubicBezTo>
                    <a:pt x="5212" y="4630"/>
                    <a:pt x="4631" y="5212"/>
                    <a:pt x="3913" y="5212"/>
                  </a:cubicBezTo>
                  <a:lnTo>
                    <a:pt x="1299" y="5212"/>
                  </a:lnTo>
                  <a:cubicBezTo>
                    <a:pt x="583" y="5212"/>
                    <a:pt x="1" y="5793"/>
                    <a:pt x="1" y="6511"/>
                  </a:cubicBezTo>
                  <a:lnTo>
                    <a:pt x="1" y="10258"/>
                  </a:lnTo>
                  <a:cubicBezTo>
                    <a:pt x="1" y="10975"/>
                    <a:pt x="582" y="11557"/>
                    <a:pt x="1299" y="11557"/>
                  </a:cubicBezTo>
                  <a:lnTo>
                    <a:pt x="3913" y="11557"/>
                  </a:lnTo>
                  <a:cubicBezTo>
                    <a:pt x="4629" y="11557"/>
                    <a:pt x="5212" y="12138"/>
                    <a:pt x="5212" y="12856"/>
                  </a:cubicBezTo>
                  <a:lnTo>
                    <a:pt x="5212" y="15468"/>
                  </a:lnTo>
                  <a:cubicBezTo>
                    <a:pt x="5212" y="16186"/>
                    <a:pt x="5793" y="16767"/>
                    <a:pt x="6510" y="16767"/>
                  </a:cubicBezTo>
                  <a:lnTo>
                    <a:pt x="10258" y="16767"/>
                  </a:lnTo>
                  <a:cubicBezTo>
                    <a:pt x="10975" y="16767"/>
                    <a:pt x="11556" y="16187"/>
                    <a:pt x="11556" y="15468"/>
                  </a:cubicBezTo>
                  <a:lnTo>
                    <a:pt x="11556" y="12855"/>
                  </a:lnTo>
                  <a:cubicBezTo>
                    <a:pt x="11556" y="12138"/>
                    <a:pt x="12137" y="11556"/>
                    <a:pt x="12855" y="11556"/>
                  </a:cubicBezTo>
                  <a:lnTo>
                    <a:pt x="15470" y="11556"/>
                  </a:lnTo>
                  <a:cubicBezTo>
                    <a:pt x="16186" y="11556"/>
                    <a:pt x="16768" y="10975"/>
                    <a:pt x="16768" y="10257"/>
                  </a:cubicBezTo>
                  <a:lnTo>
                    <a:pt x="16768" y="6510"/>
                  </a:lnTo>
                  <a:cubicBezTo>
                    <a:pt x="16768" y="5795"/>
                    <a:pt x="16186" y="5212"/>
                    <a:pt x="15470" y="5212"/>
                  </a:cubicBezTo>
                  <a:lnTo>
                    <a:pt x="12855" y="5212"/>
                  </a:lnTo>
                  <a:cubicBezTo>
                    <a:pt x="12139" y="5212"/>
                    <a:pt x="11556" y="4631"/>
                    <a:pt x="11556" y="3914"/>
                  </a:cubicBezTo>
                  <a:lnTo>
                    <a:pt x="11556" y="1299"/>
                  </a:lnTo>
                  <a:cubicBezTo>
                    <a:pt x="11556" y="582"/>
                    <a:pt x="10976" y="0"/>
                    <a:pt x="102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69" name="Google Shape;869;p22"/>
          <p:cNvGrpSpPr/>
          <p:nvPr/>
        </p:nvGrpSpPr>
        <p:grpSpPr>
          <a:xfrm>
            <a:off x="-341717" y="210625"/>
            <a:ext cx="10226992" cy="4284738"/>
            <a:chOff x="-341717" y="210625"/>
            <a:chExt cx="10226992" cy="4284738"/>
          </a:xfrm>
        </p:grpSpPr>
        <p:grpSp>
          <p:nvGrpSpPr>
            <p:cNvPr id="870" name="Google Shape;870;p22"/>
            <p:cNvGrpSpPr/>
            <p:nvPr/>
          </p:nvGrpSpPr>
          <p:grpSpPr>
            <a:xfrm>
              <a:off x="8787483" y="3837613"/>
              <a:ext cx="654775" cy="657750"/>
              <a:chOff x="7663400" y="2447013"/>
              <a:chExt cx="654775" cy="657750"/>
            </a:xfrm>
          </p:grpSpPr>
          <p:sp>
            <p:nvSpPr>
              <p:cNvPr id="871" name="Google Shape;871;p22"/>
              <p:cNvSpPr/>
              <p:nvPr/>
            </p:nvSpPr>
            <p:spPr>
              <a:xfrm>
                <a:off x="7663400" y="2447013"/>
                <a:ext cx="361575" cy="313125"/>
              </a:xfrm>
              <a:custGeom>
                <a:avLst/>
                <a:gdLst/>
                <a:ahLst/>
                <a:cxnLst/>
                <a:rect l="l" t="t" r="r" b="b"/>
                <a:pathLst>
                  <a:path w="14463" h="12525" extrusionOk="0">
                    <a:moveTo>
                      <a:pt x="3617" y="0"/>
                    </a:moveTo>
                    <a:lnTo>
                      <a:pt x="1" y="6262"/>
                    </a:lnTo>
                    <a:lnTo>
                      <a:pt x="3617" y="12525"/>
                    </a:lnTo>
                    <a:lnTo>
                      <a:pt x="10847" y="12525"/>
                    </a:lnTo>
                    <a:lnTo>
                      <a:pt x="14462" y="6262"/>
                    </a:lnTo>
                    <a:lnTo>
                      <a:pt x="108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2" name="Google Shape;872;p22"/>
              <p:cNvSpPr/>
              <p:nvPr/>
            </p:nvSpPr>
            <p:spPr>
              <a:xfrm>
                <a:off x="7663400" y="2791638"/>
                <a:ext cx="361575" cy="313125"/>
              </a:xfrm>
              <a:custGeom>
                <a:avLst/>
                <a:gdLst/>
                <a:ahLst/>
                <a:cxnLst/>
                <a:rect l="l" t="t" r="r" b="b"/>
                <a:pathLst>
                  <a:path w="14463" h="12525" extrusionOk="0">
                    <a:moveTo>
                      <a:pt x="3617" y="0"/>
                    </a:moveTo>
                    <a:lnTo>
                      <a:pt x="1" y="6262"/>
                    </a:lnTo>
                    <a:lnTo>
                      <a:pt x="3617" y="12525"/>
                    </a:lnTo>
                    <a:lnTo>
                      <a:pt x="10847" y="12525"/>
                    </a:lnTo>
                    <a:lnTo>
                      <a:pt x="14462" y="6262"/>
                    </a:lnTo>
                    <a:lnTo>
                      <a:pt x="108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3" name="Google Shape;873;p22"/>
              <p:cNvSpPr/>
              <p:nvPr/>
            </p:nvSpPr>
            <p:spPr>
              <a:xfrm>
                <a:off x="7956600" y="2619313"/>
                <a:ext cx="361575" cy="313150"/>
              </a:xfrm>
              <a:custGeom>
                <a:avLst/>
                <a:gdLst/>
                <a:ahLst/>
                <a:cxnLst/>
                <a:rect l="l" t="t" r="r" b="b"/>
                <a:pathLst>
                  <a:path w="14463" h="12526" extrusionOk="0">
                    <a:moveTo>
                      <a:pt x="3617" y="0"/>
                    </a:moveTo>
                    <a:lnTo>
                      <a:pt x="1" y="6263"/>
                    </a:lnTo>
                    <a:lnTo>
                      <a:pt x="3617" y="12526"/>
                    </a:lnTo>
                    <a:lnTo>
                      <a:pt x="10848" y="12526"/>
                    </a:lnTo>
                    <a:lnTo>
                      <a:pt x="14463" y="6263"/>
                    </a:lnTo>
                    <a:lnTo>
                      <a:pt x="108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74" name="Google Shape;874;p22"/>
            <p:cNvGrpSpPr/>
            <p:nvPr/>
          </p:nvGrpSpPr>
          <p:grpSpPr>
            <a:xfrm flipH="1">
              <a:off x="-341717" y="210625"/>
              <a:ext cx="949825" cy="657750"/>
              <a:chOff x="7368350" y="1061350"/>
              <a:chExt cx="949825" cy="657750"/>
            </a:xfrm>
          </p:grpSpPr>
          <p:sp>
            <p:nvSpPr>
              <p:cNvPr id="875" name="Google Shape;875;p22"/>
              <p:cNvSpPr/>
              <p:nvPr/>
            </p:nvSpPr>
            <p:spPr>
              <a:xfrm>
                <a:off x="7368350" y="1233675"/>
                <a:ext cx="361575" cy="313125"/>
              </a:xfrm>
              <a:custGeom>
                <a:avLst/>
                <a:gdLst/>
                <a:ahLst/>
                <a:cxnLst/>
                <a:rect l="l" t="t" r="r" b="b"/>
                <a:pathLst>
                  <a:path w="14463" h="12525" extrusionOk="0">
                    <a:moveTo>
                      <a:pt x="3617" y="0"/>
                    </a:moveTo>
                    <a:lnTo>
                      <a:pt x="1" y="6262"/>
                    </a:lnTo>
                    <a:lnTo>
                      <a:pt x="3617" y="12524"/>
                    </a:lnTo>
                    <a:lnTo>
                      <a:pt x="10848" y="12524"/>
                    </a:lnTo>
                    <a:lnTo>
                      <a:pt x="14463" y="6262"/>
                    </a:lnTo>
                    <a:lnTo>
                      <a:pt x="108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6" name="Google Shape;876;p22"/>
              <p:cNvSpPr/>
              <p:nvPr/>
            </p:nvSpPr>
            <p:spPr>
              <a:xfrm>
                <a:off x="7663400" y="1061350"/>
                <a:ext cx="361575" cy="313150"/>
              </a:xfrm>
              <a:custGeom>
                <a:avLst/>
                <a:gdLst/>
                <a:ahLst/>
                <a:cxnLst/>
                <a:rect l="l" t="t" r="r" b="b"/>
                <a:pathLst>
                  <a:path w="14463" h="12526" extrusionOk="0">
                    <a:moveTo>
                      <a:pt x="3616" y="0"/>
                    </a:moveTo>
                    <a:lnTo>
                      <a:pt x="1" y="6263"/>
                    </a:lnTo>
                    <a:lnTo>
                      <a:pt x="3616" y="12525"/>
                    </a:lnTo>
                    <a:lnTo>
                      <a:pt x="10846" y="12525"/>
                    </a:lnTo>
                    <a:lnTo>
                      <a:pt x="14462" y="6263"/>
                    </a:lnTo>
                    <a:lnTo>
                      <a:pt x="108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7" name="Google Shape;877;p22"/>
              <p:cNvSpPr/>
              <p:nvPr/>
            </p:nvSpPr>
            <p:spPr>
              <a:xfrm>
                <a:off x="7663400" y="1405950"/>
                <a:ext cx="361575" cy="313150"/>
              </a:xfrm>
              <a:custGeom>
                <a:avLst/>
                <a:gdLst/>
                <a:ahLst/>
                <a:cxnLst/>
                <a:rect l="l" t="t" r="r" b="b"/>
                <a:pathLst>
                  <a:path w="14463" h="12526" extrusionOk="0">
                    <a:moveTo>
                      <a:pt x="3616" y="0"/>
                    </a:moveTo>
                    <a:lnTo>
                      <a:pt x="1" y="6262"/>
                    </a:lnTo>
                    <a:lnTo>
                      <a:pt x="3616" y="12526"/>
                    </a:lnTo>
                    <a:lnTo>
                      <a:pt x="10846" y="12526"/>
                    </a:lnTo>
                    <a:lnTo>
                      <a:pt x="14462" y="6262"/>
                    </a:lnTo>
                    <a:lnTo>
                      <a:pt x="108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8" name="Google Shape;878;p22"/>
              <p:cNvSpPr/>
              <p:nvPr/>
            </p:nvSpPr>
            <p:spPr>
              <a:xfrm>
                <a:off x="7956575" y="1233675"/>
                <a:ext cx="361600" cy="313125"/>
              </a:xfrm>
              <a:custGeom>
                <a:avLst/>
                <a:gdLst/>
                <a:ahLst/>
                <a:cxnLst/>
                <a:rect l="l" t="t" r="r" b="b"/>
                <a:pathLst>
                  <a:path w="14464" h="12525" extrusionOk="0">
                    <a:moveTo>
                      <a:pt x="3616" y="0"/>
                    </a:moveTo>
                    <a:lnTo>
                      <a:pt x="1" y="6262"/>
                    </a:lnTo>
                    <a:lnTo>
                      <a:pt x="3616" y="12524"/>
                    </a:lnTo>
                    <a:lnTo>
                      <a:pt x="10848" y="12524"/>
                    </a:lnTo>
                    <a:lnTo>
                      <a:pt x="14464" y="6262"/>
                    </a:lnTo>
                    <a:lnTo>
                      <a:pt x="108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79" name="Google Shape;879;p22"/>
            <p:cNvGrpSpPr/>
            <p:nvPr/>
          </p:nvGrpSpPr>
          <p:grpSpPr>
            <a:xfrm>
              <a:off x="8641400" y="230459"/>
              <a:ext cx="1243875" cy="1001841"/>
              <a:chOff x="6198500" y="1668659"/>
              <a:chExt cx="1243875" cy="1001841"/>
            </a:xfrm>
          </p:grpSpPr>
          <p:sp>
            <p:nvSpPr>
              <p:cNvPr id="880" name="Google Shape;880;p22"/>
              <p:cNvSpPr/>
              <p:nvPr/>
            </p:nvSpPr>
            <p:spPr>
              <a:xfrm>
                <a:off x="6493125" y="2011125"/>
                <a:ext cx="361575" cy="313150"/>
              </a:xfrm>
              <a:custGeom>
                <a:avLst/>
                <a:gdLst/>
                <a:ahLst/>
                <a:cxnLst/>
                <a:rect l="l" t="t" r="r" b="b"/>
                <a:pathLst>
                  <a:path w="14463" h="12526" extrusionOk="0">
                    <a:moveTo>
                      <a:pt x="3616" y="0"/>
                    </a:moveTo>
                    <a:lnTo>
                      <a:pt x="1" y="6264"/>
                    </a:lnTo>
                    <a:lnTo>
                      <a:pt x="3616" y="12526"/>
                    </a:lnTo>
                    <a:lnTo>
                      <a:pt x="10847" y="12526"/>
                    </a:lnTo>
                    <a:lnTo>
                      <a:pt x="14463" y="6264"/>
                    </a:lnTo>
                    <a:lnTo>
                      <a:pt x="108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1" name="Google Shape;881;p22"/>
              <p:cNvSpPr/>
              <p:nvPr/>
            </p:nvSpPr>
            <p:spPr>
              <a:xfrm>
                <a:off x="6198500" y="1840450"/>
                <a:ext cx="361575" cy="313150"/>
              </a:xfrm>
              <a:custGeom>
                <a:avLst/>
                <a:gdLst/>
                <a:ahLst/>
                <a:cxnLst/>
                <a:rect l="l" t="t" r="r" b="b"/>
                <a:pathLst>
                  <a:path w="14463" h="12526" extrusionOk="0">
                    <a:moveTo>
                      <a:pt x="3617" y="0"/>
                    </a:moveTo>
                    <a:lnTo>
                      <a:pt x="1" y="6262"/>
                    </a:lnTo>
                    <a:lnTo>
                      <a:pt x="3617" y="12526"/>
                    </a:lnTo>
                    <a:lnTo>
                      <a:pt x="10848" y="12526"/>
                    </a:lnTo>
                    <a:lnTo>
                      <a:pt x="14463" y="6262"/>
                    </a:lnTo>
                    <a:lnTo>
                      <a:pt x="108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2" name="Google Shape;882;p22"/>
              <p:cNvSpPr/>
              <p:nvPr/>
            </p:nvSpPr>
            <p:spPr>
              <a:xfrm>
                <a:off x="6493125" y="2357350"/>
                <a:ext cx="361575" cy="313150"/>
              </a:xfrm>
              <a:custGeom>
                <a:avLst/>
                <a:gdLst/>
                <a:ahLst/>
                <a:cxnLst/>
                <a:rect l="l" t="t" r="r" b="b"/>
                <a:pathLst>
                  <a:path w="14463" h="12526" extrusionOk="0">
                    <a:moveTo>
                      <a:pt x="3616" y="0"/>
                    </a:moveTo>
                    <a:lnTo>
                      <a:pt x="1" y="6264"/>
                    </a:lnTo>
                    <a:lnTo>
                      <a:pt x="3616" y="12526"/>
                    </a:lnTo>
                    <a:lnTo>
                      <a:pt x="10847" y="12526"/>
                    </a:lnTo>
                    <a:lnTo>
                      <a:pt x="14463" y="6264"/>
                    </a:lnTo>
                    <a:lnTo>
                      <a:pt x="108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3" name="Google Shape;883;p22"/>
              <p:cNvSpPr/>
              <p:nvPr/>
            </p:nvSpPr>
            <p:spPr>
              <a:xfrm>
                <a:off x="6786275" y="1840450"/>
                <a:ext cx="361625" cy="313150"/>
              </a:xfrm>
              <a:custGeom>
                <a:avLst/>
                <a:gdLst/>
                <a:ahLst/>
                <a:cxnLst/>
                <a:rect l="l" t="t" r="r" b="b"/>
                <a:pathLst>
                  <a:path w="14465" h="12526" extrusionOk="0">
                    <a:moveTo>
                      <a:pt x="3617" y="0"/>
                    </a:moveTo>
                    <a:lnTo>
                      <a:pt x="1" y="6262"/>
                    </a:lnTo>
                    <a:lnTo>
                      <a:pt x="3617" y="12526"/>
                    </a:lnTo>
                    <a:lnTo>
                      <a:pt x="10849" y="12526"/>
                    </a:lnTo>
                    <a:lnTo>
                      <a:pt x="14465" y="6262"/>
                    </a:lnTo>
                    <a:lnTo>
                      <a:pt x="108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4" name="Google Shape;884;p22"/>
              <p:cNvSpPr/>
              <p:nvPr/>
            </p:nvSpPr>
            <p:spPr>
              <a:xfrm>
                <a:off x="6786275" y="2185050"/>
                <a:ext cx="361625" cy="313125"/>
              </a:xfrm>
              <a:custGeom>
                <a:avLst/>
                <a:gdLst/>
                <a:ahLst/>
                <a:cxnLst/>
                <a:rect l="l" t="t" r="r" b="b"/>
                <a:pathLst>
                  <a:path w="14465" h="12525" extrusionOk="0">
                    <a:moveTo>
                      <a:pt x="3617" y="0"/>
                    </a:moveTo>
                    <a:lnTo>
                      <a:pt x="1" y="6263"/>
                    </a:lnTo>
                    <a:lnTo>
                      <a:pt x="3617" y="12525"/>
                    </a:lnTo>
                    <a:lnTo>
                      <a:pt x="10849" y="12525"/>
                    </a:lnTo>
                    <a:lnTo>
                      <a:pt x="14465" y="6263"/>
                    </a:lnTo>
                    <a:lnTo>
                      <a:pt x="108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5" name="Google Shape;885;p22"/>
              <p:cNvSpPr/>
              <p:nvPr/>
            </p:nvSpPr>
            <p:spPr>
              <a:xfrm>
                <a:off x="7080800" y="1668659"/>
                <a:ext cx="361575" cy="313150"/>
              </a:xfrm>
              <a:custGeom>
                <a:avLst/>
                <a:gdLst/>
                <a:ahLst/>
                <a:cxnLst/>
                <a:rect l="l" t="t" r="r" b="b"/>
                <a:pathLst>
                  <a:path w="14463" h="12526" extrusionOk="0">
                    <a:moveTo>
                      <a:pt x="3617" y="0"/>
                    </a:moveTo>
                    <a:lnTo>
                      <a:pt x="1" y="6262"/>
                    </a:lnTo>
                    <a:lnTo>
                      <a:pt x="3617" y="12526"/>
                    </a:lnTo>
                    <a:lnTo>
                      <a:pt x="10848" y="12526"/>
                    </a:lnTo>
                    <a:lnTo>
                      <a:pt x="14463" y="6262"/>
                    </a:lnTo>
                    <a:lnTo>
                      <a:pt x="108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sp>
        <p:nvSpPr>
          <p:cNvPr id="886" name="Google Shape;886;p22"/>
          <p:cNvSpPr txBox="1"/>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887" name="Google Shape;887;p22"/>
          <p:cNvSpPr txBox="1"/>
          <p:nvPr>
            <p:ph type="subTitle" idx="2"/>
          </p:nvPr>
        </p:nvSpPr>
        <p:spPr>
          <a:xfrm>
            <a:off x="4677900" y="1767675"/>
            <a:ext cx="3746100" cy="17829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1200"/>
              <a:buChar char="●"/>
              <a:defRPr u="sng"/>
            </a:lvl1pPr>
            <a:lvl2pPr lvl="1" algn="ctr" rtl="0">
              <a:lnSpc>
                <a:spcPct val="100000"/>
              </a:lnSpc>
              <a:spcBef>
                <a:spcPts val="0"/>
              </a:spcBef>
              <a:spcAft>
                <a:spcPts val="0"/>
              </a:spcAft>
              <a:buSzPts val="1200"/>
              <a:buChar char="○"/>
              <a:defRPr/>
            </a:lvl2pPr>
            <a:lvl3pPr lvl="2" algn="ctr" rtl="0">
              <a:lnSpc>
                <a:spcPct val="100000"/>
              </a:lnSpc>
              <a:spcBef>
                <a:spcPts val="0"/>
              </a:spcBef>
              <a:spcAft>
                <a:spcPts val="0"/>
              </a:spcAft>
              <a:buSzPts val="1200"/>
              <a:buChar char="■"/>
              <a:defRPr/>
            </a:lvl3pPr>
            <a:lvl4pPr lvl="3" algn="ctr" rtl="0">
              <a:lnSpc>
                <a:spcPct val="100000"/>
              </a:lnSpc>
              <a:spcBef>
                <a:spcPts val="0"/>
              </a:spcBef>
              <a:spcAft>
                <a:spcPts val="0"/>
              </a:spcAft>
              <a:buSzPts val="1200"/>
              <a:buChar char="●"/>
              <a:defRPr/>
            </a:lvl4pPr>
            <a:lvl5pPr lvl="4" algn="ctr" rtl="0">
              <a:lnSpc>
                <a:spcPct val="100000"/>
              </a:lnSpc>
              <a:spcBef>
                <a:spcPts val="0"/>
              </a:spcBef>
              <a:spcAft>
                <a:spcPts val="0"/>
              </a:spcAft>
              <a:buSzPts val="1200"/>
              <a:buChar char="○"/>
              <a:defRPr/>
            </a:lvl5pPr>
            <a:lvl6pPr lvl="5" algn="ctr" rtl="0">
              <a:lnSpc>
                <a:spcPct val="100000"/>
              </a:lnSpc>
              <a:spcBef>
                <a:spcPts val="0"/>
              </a:spcBef>
              <a:spcAft>
                <a:spcPts val="0"/>
              </a:spcAft>
              <a:buSzPts val="1200"/>
              <a:buChar char="■"/>
              <a:defRPr/>
            </a:lvl6pPr>
            <a:lvl7pPr lvl="6" algn="ctr" rtl="0">
              <a:lnSpc>
                <a:spcPct val="100000"/>
              </a:lnSpc>
              <a:spcBef>
                <a:spcPts val="0"/>
              </a:spcBef>
              <a:spcAft>
                <a:spcPts val="0"/>
              </a:spcAft>
              <a:buSzPts val="1200"/>
              <a:buChar char="●"/>
              <a:defRPr/>
            </a:lvl7pPr>
            <a:lvl8pPr lvl="7" algn="ctr" rtl="0">
              <a:lnSpc>
                <a:spcPct val="100000"/>
              </a:lnSpc>
              <a:spcBef>
                <a:spcPts val="0"/>
              </a:spcBef>
              <a:spcAft>
                <a:spcPts val="0"/>
              </a:spcAft>
              <a:buSzPts val="1200"/>
              <a:buChar char="○"/>
              <a:defRPr/>
            </a:lvl8pPr>
            <a:lvl9pPr lvl="8" algn="ctr" rtl="0">
              <a:lnSpc>
                <a:spcPct val="100000"/>
              </a:lnSpc>
              <a:spcBef>
                <a:spcPts val="0"/>
              </a:spcBef>
              <a:spcAft>
                <a:spcPts val="0"/>
              </a:spcAft>
              <a:buSzPts val="1200"/>
              <a:buChar char="■"/>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ext 5">
  <p:cSld name="CUSTOM_4_2_2">
    <p:spTree>
      <p:nvGrpSpPr>
        <p:cNvPr id="888" name="Shape 888"/>
        <p:cNvGrpSpPr/>
        <p:nvPr/>
      </p:nvGrpSpPr>
      <p:grpSpPr>
        <a:xfrm>
          <a:off x="0" y="0"/>
          <a:ext cx="0" cy="0"/>
          <a:chOff x="0" y="0"/>
          <a:chExt cx="0" cy="0"/>
        </a:xfrm>
      </p:grpSpPr>
      <p:sp>
        <p:nvSpPr>
          <p:cNvPr id="889" name="Google Shape;889;p23"/>
          <p:cNvSpPr txBox="1"/>
          <p:nvPr>
            <p:ph type="subTitle" idx="1"/>
          </p:nvPr>
        </p:nvSpPr>
        <p:spPr>
          <a:xfrm>
            <a:off x="720000" y="1365475"/>
            <a:ext cx="3746100" cy="27588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Clr>
                <a:schemeClr val="accent1"/>
              </a:buClr>
              <a:buSzPts val="1200"/>
              <a:buChar char="●"/>
              <a:defRPr/>
            </a:lvl1pPr>
            <a:lvl2pPr lvl="1" algn="ctr" rtl="0">
              <a:lnSpc>
                <a:spcPct val="100000"/>
              </a:lnSpc>
              <a:spcBef>
                <a:spcPts val="0"/>
              </a:spcBef>
              <a:spcAft>
                <a:spcPts val="0"/>
              </a:spcAft>
              <a:buSzPts val="1200"/>
              <a:buChar char="○"/>
              <a:defRPr/>
            </a:lvl2pPr>
            <a:lvl3pPr lvl="2" algn="ctr" rtl="0">
              <a:lnSpc>
                <a:spcPct val="100000"/>
              </a:lnSpc>
              <a:spcBef>
                <a:spcPts val="0"/>
              </a:spcBef>
              <a:spcAft>
                <a:spcPts val="0"/>
              </a:spcAft>
              <a:buSzPts val="1200"/>
              <a:buChar char="■"/>
              <a:defRPr/>
            </a:lvl3pPr>
            <a:lvl4pPr lvl="3" algn="ctr" rtl="0">
              <a:lnSpc>
                <a:spcPct val="100000"/>
              </a:lnSpc>
              <a:spcBef>
                <a:spcPts val="0"/>
              </a:spcBef>
              <a:spcAft>
                <a:spcPts val="0"/>
              </a:spcAft>
              <a:buSzPts val="1200"/>
              <a:buChar char="●"/>
              <a:defRPr/>
            </a:lvl4pPr>
            <a:lvl5pPr lvl="4" algn="ctr" rtl="0">
              <a:lnSpc>
                <a:spcPct val="100000"/>
              </a:lnSpc>
              <a:spcBef>
                <a:spcPts val="0"/>
              </a:spcBef>
              <a:spcAft>
                <a:spcPts val="0"/>
              </a:spcAft>
              <a:buSzPts val="1200"/>
              <a:buChar char="○"/>
              <a:defRPr/>
            </a:lvl5pPr>
            <a:lvl6pPr lvl="5" algn="ctr" rtl="0">
              <a:lnSpc>
                <a:spcPct val="100000"/>
              </a:lnSpc>
              <a:spcBef>
                <a:spcPts val="0"/>
              </a:spcBef>
              <a:spcAft>
                <a:spcPts val="0"/>
              </a:spcAft>
              <a:buSzPts val="1200"/>
              <a:buChar char="■"/>
              <a:defRPr/>
            </a:lvl6pPr>
            <a:lvl7pPr lvl="6" algn="ctr" rtl="0">
              <a:lnSpc>
                <a:spcPct val="100000"/>
              </a:lnSpc>
              <a:spcBef>
                <a:spcPts val="0"/>
              </a:spcBef>
              <a:spcAft>
                <a:spcPts val="0"/>
              </a:spcAft>
              <a:buSzPts val="1200"/>
              <a:buChar char="●"/>
              <a:defRPr/>
            </a:lvl7pPr>
            <a:lvl8pPr lvl="7" algn="ctr" rtl="0">
              <a:lnSpc>
                <a:spcPct val="100000"/>
              </a:lnSpc>
              <a:spcBef>
                <a:spcPts val="0"/>
              </a:spcBef>
              <a:spcAft>
                <a:spcPts val="0"/>
              </a:spcAft>
              <a:buSzPts val="1200"/>
              <a:buChar char="○"/>
              <a:defRPr/>
            </a:lvl8pPr>
            <a:lvl9pPr lvl="8" algn="ctr" rtl="0">
              <a:lnSpc>
                <a:spcPct val="100000"/>
              </a:lnSpc>
              <a:spcBef>
                <a:spcPts val="0"/>
              </a:spcBef>
              <a:spcAft>
                <a:spcPts val="0"/>
              </a:spcAft>
              <a:buSzPts val="1200"/>
              <a:buChar char="■"/>
              <a:defRPr/>
            </a:lvl9pPr>
          </a:lstStyle>
          <a:p/>
        </p:txBody>
      </p:sp>
      <p:sp>
        <p:nvSpPr>
          <p:cNvPr id="890" name="Google Shape;890;p23"/>
          <p:cNvSpPr txBox="1"/>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891" name="Google Shape;891;p23"/>
          <p:cNvSpPr txBox="1"/>
          <p:nvPr>
            <p:ph type="subTitle" idx="2"/>
          </p:nvPr>
        </p:nvSpPr>
        <p:spPr>
          <a:xfrm>
            <a:off x="4677828" y="1365475"/>
            <a:ext cx="3746100" cy="27588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Clr>
                <a:schemeClr val="accent1"/>
              </a:buClr>
              <a:buSzPts val="1200"/>
              <a:buChar char="●"/>
              <a:defRPr u="sng"/>
            </a:lvl1pPr>
            <a:lvl2pPr lvl="1" algn="ctr" rtl="0">
              <a:lnSpc>
                <a:spcPct val="100000"/>
              </a:lnSpc>
              <a:spcBef>
                <a:spcPts val="0"/>
              </a:spcBef>
              <a:spcAft>
                <a:spcPts val="0"/>
              </a:spcAft>
              <a:buSzPts val="1200"/>
              <a:buChar char="○"/>
              <a:defRPr/>
            </a:lvl2pPr>
            <a:lvl3pPr lvl="2" algn="ctr" rtl="0">
              <a:lnSpc>
                <a:spcPct val="100000"/>
              </a:lnSpc>
              <a:spcBef>
                <a:spcPts val="0"/>
              </a:spcBef>
              <a:spcAft>
                <a:spcPts val="0"/>
              </a:spcAft>
              <a:buSzPts val="1200"/>
              <a:buChar char="■"/>
              <a:defRPr/>
            </a:lvl3pPr>
            <a:lvl4pPr lvl="3" algn="ctr" rtl="0">
              <a:lnSpc>
                <a:spcPct val="100000"/>
              </a:lnSpc>
              <a:spcBef>
                <a:spcPts val="0"/>
              </a:spcBef>
              <a:spcAft>
                <a:spcPts val="0"/>
              </a:spcAft>
              <a:buSzPts val="1200"/>
              <a:buChar char="●"/>
              <a:defRPr/>
            </a:lvl4pPr>
            <a:lvl5pPr lvl="4" algn="ctr" rtl="0">
              <a:lnSpc>
                <a:spcPct val="100000"/>
              </a:lnSpc>
              <a:spcBef>
                <a:spcPts val="0"/>
              </a:spcBef>
              <a:spcAft>
                <a:spcPts val="0"/>
              </a:spcAft>
              <a:buSzPts val="1200"/>
              <a:buChar char="○"/>
              <a:defRPr/>
            </a:lvl5pPr>
            <a:lvl6pPr lvl="5" algn="ctr" rtl="0">
              <a:lnSpc>
                <a:spcPct val="100000"/>
              </a:lnSpc>
              <a:spcBef>
                <a:spcPts val="0"/>
              </a:spcBef>
              <a:spcAft>
                <a:spcPts val="0"/>
              </a:spcAft>
              <a:buSzPts val="1200"/>
              <a:buChar char="■"/>
              <a:defRPr/>
            </a:lvl6pPr>
            <a:lvl7pPr lvl="6" algn="ctr" rtl="0">
              <a:lnSpc>
                <a:spcPct val="100000"/>
              </a:lnSpc>
              <a:spcBef>
                <a:spcPts val="0"/>
              </a:spcBef>
              <a:spcAft>
                <a:spcPts val="0"/>
              </a:spcAft>
              <a:buSzPts val="1200"/>
              <a:buChar char="●"/>
              <a:defRPr/>
            </a:lvl7pPr>
            <a:lvl8pPr lvl="7" algn="ctr" rtl="0">
              <a:lnSpc>
                <a:spcPct val="100000"/>
              </a:lnSpc>
              <a:spcBef>
                <a:spcPts val="0"/>
              </a:spcBef>
              <a:spcAft>
                <a:spcPts val="0"/>
              </a:spcAft>
              <a:buSzPts val="1200"/>
              <a:buChar char="○"/>
              <a:defRPr/>
            </a:lvl8pPr>
            <a:lvl9pPr lvl="8" algn="ctr" rtl="0">
              <a:lnSpc>
                <a:spcPct val="100000"/>
              </a:lnSpc>
              <a:spcBef>
                <a:spcPts val="0"/>
              </a:spcBef>
              <a:spcAft>
                <a:spcPts val="0"/>
              </a:spcAft>
              <a:buSzPts val="1200"/>
              <a:buChar char="■"/>
              <a:defRPr/>
            </a:lvl9pPr>
          </a:lstStyle>
          <a:p/>
        </p:txBody>
      </p:sp>
      <p:grpSp>
        <p:nvGrpSpPr>
          <p:cNvPr id="892" name="Google Shape;892;p23"/>
          <p:cNvGrpSpPr/>
          <p:nvPr/>
        </p:nvGrpSpPr>
        <p:grpSpPr>
          <a:xfrm>
            <a:off x="279670" y="142140"/>
            <a:ext cx="8658931" cy="4806398"/>
            <a:chOff x="279670" y="142140"/>
            <a:chExt cx="8658931" cy="4806398"/>
          </a:xfrm>
        </p:grpSpPr>
        <p:sp>
          <p:nvSpPr>
            <p:cNvPr id="893" name="Google Shape;893;p23"/>
            <p:cNvSpPr/>
            <p:nvPr/>
          </p:nvSpPr>
          <p:spPr>
            <a:xfrm flipH="1">
              <a:off x="8691650" y="142140"/>
              <a:ext cx="246951" cy="246951"/>
            </a:xfrm>
            <a:custGeom>
              <a:avLst/>
              <a:gdLst/>
              <a:ahLst/>
              <a:cxnLst/>
              <a:rect l="l" t="t" r="r" b="b"/>
              <a:pathLst>
                <a:path w="16768" h="16768" extrusionOk="0">
                  <a:moveTo>
                    <a:pt x="6510" y="0"/>
                  </a:moveTo>
                  <a:cubicBezTo>
                    <a:pt x="5794" y="0"/>
                    <a:pt x="5212" y="581"/>
                    <a:pt x="5212" y="1299"/>
                  </a:cubicBezTo>
                  <a:lnTo>
                    <a:pt x="5212" y="3914"/>
                  </a:lnTo>
                  <a:cubicBezTo>
                    <a:pt x="5212" y="4630"/>
                    <a:pt x="4631" y="5212"/>
                    <a:pt x="3913" y="5212"/>
                  </a:cubicBezTo>
                  <a:lnTo>
                    <a:pt x="1299" y="5212"/>
                  </a:lnTo>
                  <a:cubicBezTo>
                    <a:pt x="583" y="5212"/>
                    <a:pt x="1" y="5793"/>
                    <a:pt x="1" y="6511"/>
                  </a:cubicBezTo>
                  <a:lnTo>
                    <a:pt x="1" y="10258"/>
                  </a:lnTo>
                  <a:cubicBezTo>
                    <a:pt x="1" y="10975"/>
                    <a:pt x="582" y="11557"/>
                    <a:pt x="1299" y="11557"/>
                  </a:cubicBezTo>
                  <a:lnTo>
                    <a:pt x="3913" y="11557"/>
                  </a:lnTo>
                  <a:cubicBezTo>
                    <a:pt x="4629" y="11557"/>
                    <a:pt x="5212" y="12138"/>
                    <a:pt x="5212" y="12856"/>
                  </a:cubicBezTo>
                  <a:lnTo>
                    <a:pt x="5212" y="15468"/>
                  </a:lnTo>
                  <a:cubicBezTo>
                    <a:pt x="5212" y="16186"/>
                    <a:pt x="5793" y="16767"/>
                    <a:pt x="6510" y="16767"/>
                  </a:cubicBezTo>
                  <a:lnTo>
                    <a:pt x="10258" y="16767"/>
                  </a:lnTo>
                  <a:cubicBezTo>
                    <a:pt x="10975" y="16767"/>
                    <a:pt x="11556" y="16187"/>
                    <a:pt x="11556" y="15468"/>
                  </a:cubicBezTo>
                  <a:lnTo>
                    <a:pt x="11556" y="12855"/>
                  </a:lnTo>
                  <a:cubicBezTo>
                    <a:pt x="11556" y="12138"/>
                    <a:pt x="12137" y="11556"/>
                    <a:pt x="12855" y="11556"/>
                  </a:cubicBezTo>
                  <a:lnTo>
                    <a:pt x="15470" y="11556"/>
                  </a:lnTo>
                  <a:cubicBezTo>
                    <a:pt x="16186" y="11556"/>
                    <a:pt x="16768" y="10975"/>
                    <a:pt x="16768" y="10257"/>
                  </a:cubicBezTo>
                  <a:lnTo>
                    <a:pt x="16768" y="6510"/>
                  </a:lnTo>
                  <a:cubicBezTo>
                    <a:pt x="16768" y="5795"/>
                    <a:pt x="16186" y="5212"/>
                    <a:pt x="15470" y="5212"/>
                  </a:cubicBezTo>
                  <a:lnTo>
                    <a:pt x="12855" y="5212"/>
                  </a:lnTo>
                  <a:cubicBezTo>
                    <a:pt x="12139" y="5212"/>
                    <a:pt x="11556" y="4631"/>
                    <a:pt x="11556" y="3914"/>
                  </a:cubicBezTo>
                  <a:lnTo>
                    <a:pt x="11556" y="1299"/>
                  </a:lnTo>
                  <a:cubicBezTo>
                    <a:pt x="11556" y="582"/>
                    <a:pt x="10976" y="0"/>
                    <a:pt x="102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4" name="Google Shape;894;p23"/>
            <p:cNvSpPr/>
            <p:nvPr/>
          </p:nvSpPr>
          <p:spPr>
            <a:xfrm flipH="1">
              <a:off x="279670" y="4700338"/>
              <a:ext cx="286575" cy="248200"/>
            </a:xfrm>
            <a:custGeom>
              <a:avLst/>
              <a:gdLst/>
              <a:ahLst/>
              <a:cxnLst/>
              <a:rect l="l" t="t" r="r" b="b"/>
              <a:pathLst>
                <a:path w="11463" h="9928" extrusionOk="0">
                  <a:moveTo>
                    <a:pt x="2866" y="0"/>
                  </a:moveTo>
                  <a:lnTo>
                    <a:pt x="0" y="4964"/>
                  </a:lnTo>
                  <a:lnTo>
                    <a:pt x="2866" y="9928"/>
                  </a:lnTo>
                  <a:lnTo>
                    <a:pt x="8596" y="9928"/>
                  </a:lnTo>
                  <a:lnTo>
                    <a:pt x="11462" y="4964"/>
                  </a:lnTo>
                  <a:lnTo>
                    <a:pt x="859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95" name="Google Shape;895;p23"/>
          <p:cNvGrpSpPr/>
          <p:nvPr/>
        </p:nvGrpSpPr>
        <p:grpSpPr>
          <a:xfrm>
            <a:off x="251957" y="142148"/>
            <a:ext cx="8372299" cy="4843356"/>
            <a:chOff x="251957" y="142148"/>
            <a:chExt cx="8372299" cy="4843356"/>
          </a:xfrm>
        </p:grpSpPr>
        <p:grpSp>
          <p:nvGrpSpPr>
            <p:cNvPr id="896" name="Google Shape;896;p23"/>
            <p:cNvGrpSpPr/>
            <p:nvPr/>
          </p:nvGrpSpPr>
          <p:grpSpPr>
            <a:xfrm flipH="1">
              <a:off x="251957" y="142148"/>
              <a:ext cx="838324" cy="185756"/>
              <a:chOff x="4389925" y="459275"/>
              <a:chExt cx="999075" cy="221375"/>
            </a:xfrm>
          </p:grpSpPr>
          <p:sp>
            <p:nvSpPr>
              <p:cNvPr id="897" name="Google Shape;897;p23"/>
              <p:cNvSpPr/>
              <p:nvPr/>
            </p:nvSpPr>
            <p:spPr>
              <a:xfrm>
                <a:off x="4389925" y="459275"/>
                <a:ext cx="70625" cy="70625"/>
              </a:xfrm>
              <a:custGeom>
                <a:avLst/>
                <a:gdLst/>
                <a:ahLst/>
                <a:cxnLst/>
                <a:rect l="l" t="t" r="r" b="b"/>
                <a:pathLst>
                  <a:path w="2825" h="2825" extrusionOk="0">
                    <a:moveTo>
                      <a:pt x="1413" y="0"/>
                    </a:moveTo>
                    <a:cubicBezTo>
                      <a:pt x="631"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8" name="Google Shape;898;p23"/>
              <p:cNvSpPr/>
              <p:nvPr/>
            </p:nvSpPr>
            <p:spPr>
              <a:xfrm>
                <a:off x="4575625" y="459275"/>
                <a:ext cx="70625" cy="70625"/>
              </a:xfrm>
              <a:custGeom>
                <a:avLst/>
                <a:gdLst/>
                <a:ahLst/>
                <a:cxnLst/>
                <a:rect l="l" t="t" r="r" b="b"/>
                <a:pathLst>
                  <a:path w="2825" h="2825" extrusionOk="0">
                    <a:moveTo>
                      <a:pt x="1413" y="0"/>
                    </a:moveTo>
                    <a:cubicBezTo>
                      <a:pt x="632"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9" name="Google Shape;899;p23"/>
              <p:cNvSpPr/>
              <p:nvPr/>
            </p:nvSpPr>
            <p:spPr>
              <a:xfrm>
                <a:off x="4761325" y="459275"/>
                <a:ext cx="70625" cy="70625"/>
              </a:xfrm>
              <a:custGeom>
                <a:avLst/>
                <a:gdLst/>
                <a:ahLst/>
                <a:cxnLst/>
                <a:rect l="l" t="t" r="r" b="b"/>
                <a:pathLst>
                  <a:path w="2825" h="2825" extrusionOk="0">
                    <a:moveTo>
                      <a:pt x="1413" y="0"/>
                    </a:moveTo>
                    <a:cubicBezTo>
                      <a:pt x="632"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0" name="Google Shape;900;p23"/>
              <p:cNvSpPr/>
              <p:nvPr/>
            </p:nvSpPr>
            <p:spPr>
              <a:xfrm>
                <a:off x="4946975" y="459275"/>
                <a:ext cx="70625" cy="70625"/>
              </a:xfrm>
              <a:custGeom>
                <a:avLst/>
                <a:gdLst/>
                <a:ahLst/>
                <a:cxnLst/>
                <a:rect l="l" t="t" r="r" b="b"/>
                <a:pathLst>
                  <a:path w="2825" h="2825" extrusionOk="0">
                    <a:moveTo>
                      <a:pt x="1413" y="0"/>
                    </a:moveTo>
                    <a:cubicBezTo>
                      <a:pt x="633" y="0"/>
                      <a:pt x="1" y="632"/>
                      <a:pt x="1" y="1412"/>
                    </a:cubicBezTo>
                    <a:cubicBezTo>
                      <a:pt x="1" y="2192"/>
                      <a:pt x="634" y="2824"/>
                      <a:pt x="1413" y="2824"/>
                    </a:cubicBezTo>
                    <a:cubicBezTo>
                      <a:pt x="2194"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1" name="Google Shape;901;p23"/>
              <p:cNvSpPr/>
              <p:nvPr/>
            </p:nvSpPr>
            <p:spPr>
              <a:xfrm>
                <a:off x="5132675" y="459275"/>
                <a:ext cx="70625" cy="70625"/>
              </a:xfrm>
              <a:custGeom>
                <a:avLst/>
                <a:gdLst/>
                <a:ahLst/>
                <a:cxnLst/>
                <a:rect l="l" t="t" r="r" b="b"/>
                <a:pathLst>
                  <a:path w="2825" h="2825" extrusionOk="0">
                    <a:moveTo>
                      <a:pt x="1413" y="0"/>
                    </a:moveTo>
                    <a:cubicBezTo>
                      <a:pt x="633" y="0"/>
                      <a:pt x="1" y="632"/>
                      <a:pt x="1" y="1412"/>
                    </a:cubicBezTo>
                    <a:cubicBezTo>
                      <a:pt x="1" y="2192"/>
                      <a:pt x="634" y="2824"/>
                      <a:pt x="1413" y="2824"/>
                    </a:cubicBezTo>
                    <a:cubicBezTo>
                      <a:pt x="2193"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2" name="Google Shape;902;p23"/>
              <p:cNvSpPr/>
              <p:nvPr/>
            </p:nvSpPr>
            <p:spPr>
              <a:xfrm>
                <a:off x="5318375" y="459275"/>
                <a:ext cx="70625" cy="70625"/>
              </a:xfrm>
              <a:custGeom>
                <a:avLst/>
                <a:gdLst/>
                <a:ahLst/>
                <a:cxnLst/>
                <a:rect l="l" t="t" r="r" b="b"/>
                <a:pathLst>
                  <a:path w="2825" h="2825" extrusionOk="0">
                    <a:moveTo>
                      <a:pt x="1413" y="0"/>
                    </a:moveTo>
                    <a:cubicBezTo>
                      <a:pt x="634" y="0"/>
                      <a:pt x="1" y="632"/>
                      <a:pt x="1" y="1412"/>
                    </a:cubicBezTo>
                    <a:cubicBezTo>
                      <a:pt x="1" y="2192"/>
                      <a:pt x="634" y="2824"/>
                      <a:pt x="1413" y="2824"/>
                    </a:cubicBezTo>
                    <a:cubicBezTo>
                      <a:pt x="2193"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3" name="Google Shape;903;p23"/>
              <p:cNvSpPr/>
              <p:nvPr/>
            </p:nvSpPr>
            <p:spPr>
              <a:xfrm>
                <a:off x="4389925" y="610000"/>
                <a:ext cx="70625" cy="70650"/>
              </a:xfrm>
              <a:custGeom>
                <a:avLst/>
                <a:gdLst/>
                <a:ahLst/>
                <a:cxnLst/>
                <a:rect l="l" t="t" r="r" b="b"/>
                <a:pathLst>
                  <a:path w="2825" h="2826" extrusionOk="0">
                    <a:moveTo>
                      <a:pt x="1413" y="1"/>
                    </a:moveTo>
                    <a:cubicBezTo>
                      <a:pt x="631"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4" name="Google Shape;904;p23"/>
              <p:cNvSpPr/>
              <p:nvPr/>
            </p:nvSpPr>
            <p:spPr>
              <a:xfrm>
                <a:off x="4575625" y="610000"/>
                <a:ext cx="70625" cy="70650"/>
              </a:xfrm>
              <a:custGeom>
                <a:avLst/>
                <a:gdLst/>
                <a:ahLst/>
                <a:cxnLst/>
                <a:rect l="l" t="t" r="r" b="b"/>
                <a:pathLst>
                  <a:path w="2825" h="2826" extrusionOk="0">
                    <a:moveTo>
                      <a:pt x="1413" y="1"/>
                    </a:moveTo>
                    <a:cubicBezTo>
                      <a:pt x="632"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5" name="Google Shape;905;p23"/>
              <p:cNvSpPr/>
              <p:nvPr/>
            </p:nvSpPr>
            <p:spPr>
              <a:xfrm>
                <a:off x="4761325" y="610000"/>
                <a:ext cx="70625" cy="70650"/>
              </a:xfrm>
              <a:custGeom>
                <a:avLst/>
                <a:gdLst/>
                <a:ahLst/>
                <a:cxnLst/>
                <a:rect l="l" t="t" r="r" b="b"/>
                <a:pathLst>
                  <a:path w="2825" h="2826" extrusionOk="0">
                    <a:moveTo>
                      <a:pt x="1413" y="1"/>
                    </a:moveTo>
                    <a:cubicBezTo>
                      <a:pt x="632"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6" name="Google Shape;906;p23"/>
              <p:cNvSpPr/>
              <p:nvPr/>
            </p:nvSpPr>
            <p:spPr>
              <a:xfrm>
                <a:off x="4946975" y="610000"/>
                <a:ext cx="70625" cy="70650"/>
              </a:xfrm>
              <a:custGeom>
                <a:avLst/>
                <a:gdLst/>
                <a:ahLst/>
                <a:cxnLst/>
                <a:rect l="l" t="t" r="r" b="b"/>
                <a:pathLst>
                  <a:path w="2825" h="2826" extrusionOk="0">
                    <a:moveTo>
                      <a:pt x="1413" y="1"/>
                    </a:moveTo>
                    <a:cubicBezTo>
                      <a:pt x="633" y="1"/>
                      <a:pt x="1" y="634"/>
                      <a:pt x="1" y="1413"/>
                    </a:cubicBezTo>
                    <a:cubicBezTo>
                      <a:pt x="1" y="2194"/>
                      <a:pt x="634" y="2825"/>
                      <a:pt x="1413" y="2825"/>
                    </a:cubicBezTo>
                    <a:cubicBezTo>
                      <a:pt x="1414" y="2825"/>
                      <a:pt x="1415" y="2825"/>
                      <a:pt x="1417" y="2825"/>
                    </a:cubicBezTo>
                    <a:cubicBezTo>
                      <a:pt x="2196" y="2825"/>
                      <a:pt x="2825" y="2193"/>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7" name="Google Shape;907;p23"/>
              <p:cNvSpPr/>
              <p:nvPr/>
            </p:nvSpPr>
            <p:spPr>
              <a:xfrm>
                <a:off x="5132675" y="610000"/>
                <a:ext cx="70625" cy="70650"/>
              </a:xfrm>
              <a:custGeom>
                <a:avLst/>
                <a:gdLst/>
                <a:ahLst/>
                <a:cxnLst/>
                <a:rect l="l" t="t" r="r" b="b"/>
                <a:pathLst>
                  <a:path w="2825" h="2826" extrusionOk="0">
                    <a:moveTo>
                      <a:pt x="1413" y="1"/>
                    </a:moveTo>
                    <a:cubicBezTo>
                      <a:pt x="633" y="1"/>
                      <a:pt x="1" y="634"/>
                      <a:pt x="1" y="1413"/>
                    </a:cubicBezTo>
                    <a:cubicBezTo>
                      <a:pt x="1" y="2194"/>
                      <a:pt x="634" y="2825"/>
                      <a:pt x="1413" y="2825"/>
                    </a:cubicBezTo>
                    <a:cubicBezTo>
                      <a:pt x="1414" y="2825"/>
                      <a:pt x="1415" y="2825"/>
                      <a:pt x="1417" y="2825"/>
                    </a:cubicBezTo>
                    <a:cubicBezTo>
                      <a:pt x="2195" y="2825"/>
                      <a:pt x="2825" y="2193"/>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8" name="Google Shape;908;p23"/>
              <p:cNvSpPr/>
              <p:nvPr/>
            </p:nvSpPr>
            <p:spPr>
              <a:xfrm>
                <a:off x="5318375" y="610000"/>
                <a:ext cx="70625" cy="70650"/>
              </a:xfrm>
              <a:custGeom>
                <a:avLst/>
                <a:gdLst/>
                <a:ahLst/>
                <a:cxnLst/>
                <a:rect l="l" t="t" r="r" b="b"/>
                <a:pathLst>
                  <a:path w="2825" h="2826" extrusionOk="0">
                    <a:moveTo>
                      <a:pt x="1413" y="1"/>
                    </a:moveTo>
                    <a:cubicBezTo>
                      <a:pt x="634" y="1"/>
                      <a:pt x="1" y="634"/>
                      <a:pt x="1" y="1413"/>
                    </a:cubicBezTo>
                    <a:cubicBezTo>
                      <a:pt x="1" y="2194"/>
                      <a:pt x="634" y="2825"/>
                      <a:pt x="1413" y="2825"/>
                    </a:cubicBezTo>
                    <a:cubicBezTo>
                      <a:pt x="2193" y="2825"/>
                      <a:pt x="2825" y="2194"/>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909" name="Google Shape;909;p23"/>
            <p:cNvGrpSpPr/>
            <p:nvPr/>
          </p:nvGrpSpPr>
          <p:grpSpPr>
            <a:xfrm flipH="1">
              <a:off x="7785932" y="4799748"/>
              <a:ext cx="838324" cy="185756"/>
              <a:chOff x="4389925" y="459275"/>
              <a:chExt cx="999075" cy="221375"/>
            </a:xfrm>
          </p:grpSpPr>
          <p:sp>
            <p:nvSpPr>
              <p:cNvPr id="910" name="Google Shape;910;p23"/>
              <p:cNvSpPr/>
              <p:nvPr/>
            </p:nvSpPr>
            <p:spPr>
              <a:xfrm>
                <a:off x="4389925" y="459275"/>
                <a:ext cx="70625" cy="70625"/>
              </a:xfrm>
              <a:custGeom>
                <a:avLst/>
                <a:gdLst/>
                <a:ahLst/>
                <a:cxnLst/>
                <a:rect l="l" t="t" r="r" b="b"/>
                <a:pathLst>
                  <a:path w="2825" h="2825" extrusionOk="0">
                    <a:moveTo>
                      <a:pt x="1413" y="0"/>
                    </a:moveTo>
                    <a:cubicBezTo>
                      <a:pt x="631"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1" name="Google Shape;911;p23"/>
              <p:cNvSpPr/>
              <p:nvPr/>
            </p:nvSpPr>
            <p:spPr>
              <a:xfrm>
                <a:off x="4575625" y="459275"/>
                <a:ext cx="70625" cy="70625"/>
              </a:xfrm>
              <a:custGeom>
                <a:avLst/>
                <a:gdLst/>
                <a:ahLst/>
                <a:cxnLst/>
                <a:rect l="l" t="t" r="r" b="b"/>
                <a:pathLst>
                  <a:path w="2825" h="2825" extrusionOk="0">
                    <a:moveTo>
                      <a:pt x="1413" y="0"/>
                    </a:moveTo>
                    <a:cubicBezTo>
                      <a:pt x="632"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2" name="Google Shape;912;p23"/>
              <p:cNvSpPr/>
              <p:nvPr/>
            </p:nvSpPr>
            <p:spPr>
              <a:xfrm>
                <a:off x="4761325" y="459275"/>
                <a:ext cx="70625" cy="70625"/>
              </a:xfrm>
              <a:custGeom>
                <a:avLst/>
                <a:gdLst/>
                <a:ahLst/>
                <a:cxnLst/>
                <a:rect l="l" t="t" r="r" b="b"/>
                <a:pathLst>
                  <a:path w="2825" h="2825" extrusionOk="0">
                    <a:moveTo>
                      <a:pt x="1413" y="0"/>
                    </a:moveTo>
                    <a:cubicBezTo>
                      <a:pt x="632"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3" name="Google Shape;913;p23"/>
              <p:cNvSpPr/>
              <p:nvPr/>
            </p:nvSpPr>
            <p:spPr>
              <a:xfrm>
                <a:off x="4946975" y="459275"/>
                <a:ext cx="70625" cy="70625"/>
              </a:xfrm>
              <a:custGeom>
                <a:avLst/>
                <a:gdLst/>
                <a:ahLst/>
                <a:cxnLst/>
                <a:rect l="l" t="t" r="r" b="b"/>
                <a:pathLst>
                  <a:path w="2825" h="2825" extrusionOk="0">
                    <a:moveTo>
                      <a:pt x="1413" y="0"/>
                    </a:moveTo>
                    <a:cubicBezTo>
                      <a:pt x="633" y="0"/>
                      <a:pt x="1" y="632"/>
                      <a:pt x="1" y="1412"/>
                    </a:cubicBezTo>
                    <a:cubicBezTo>
                      <a:pt x="1" y="2192"/>
                      <a:pt x="634" y="2824"/>
                      <a:pt x="1413" y="2824"/>
                    </a:cubicBezTo>
                    <a:cubicBezTo>
                      <a:pt x="2194"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4" name="Google Shape;914;p23"/>
              <p:cNvSpPr/>
              <p:nvPr/>
            </p:nvSpPr>
            <p:spPr>
              <a:xfrm>
                <a:off x="5132675" y="459275"/>
                <a:ext cx="70625" cy="70625"/>
              </a:xfrm>
              <a:custGeom>
                <a:avLst/>
                <a:gdLst/>
                <a:ahLst/>
                <a:cxnLst/>
                <a:rect l="l" t="t" r="r" b="b"/>
                <a:pathLst>
                  <a:path w="2825" h="2825" extrusionOk="0">
                    <a:moveTo>
                      <a:pt x="1413" y="0"/>
                    </a:moveTo>
                    <a:cubicBezTo>
                      <a:pt x="633" y="0"/>
                      <a:pt x="1" y="632"/>
                      <a:pt x="1" y="1412"/>
                    </a:cubicBezTo>
                    <a:cubicBezTo>
                      <a:pt x="1" y="2192"/>
                      <a:pt x="634" y="2824"/>
                      <a:pt x="1413" y="2824"/>
                    </a:cubicBezTo>
                    <a:cubicBezTo>
                      <a:pt x="2193"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5" name="Google Shape;915;p23"/>
              <p:cNvSpPr/>
              <p:nvPr/>
            </p:nvSpPr>
            <p:spPr>
              <a:xfrm>
                <a:off x="5318375" y="459275"/>
                <a:ext cx="70625" cy="70625"/>
              </a:xfrm>
              <a:custGeom>
                <a:avLst/>
                <a:gdLst/>
                <a:ahLst/>
                <a:cxnLst/>
                <a:rect l="l" t="t" r="r" b="b"/>
                <a:pathLst>
                  <a:path w="2825" h="2825" extrusionOk="0">
                    <a:moveTo>
                      <a:pt x="1413" y="0"/>
                    </a:moveTo>
                    <a:cubicBezTo>
                      <a:pt x="634" y="0"/>
                      <a:pt x="1" y="632"/>
                      <a:pt x="1" y="1412"/>
                    </a:cubicBezTo>
                    <a:cubicBezTo>
                      <a:pt x="1" y="2192"/>
                      <a:pt x="634" y="2824"/>
                      <a:pt x="1413" y="2824"/>
                    </a:cubicBezTo>
                    <a:cubicBezTo>
                      <a:pt x="2193"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6" name="Google Shape;916;p23"/>
              <p:cNvSpPr/>
              <p:nvPr/>
            </p:nvSpPr>
            <p:spPr>
              <a:xfrm>
                <a:off x="4389925" y="610000"/>
                <a:ext cx="70625" cy="70650"/>
              </a:xfrm>
              <a:custGeom>
                <a:avLst/>
                <a:gdLst/>
                <a:ahLst/>
                <a:cxnLst/>
                <a:rect l="l" t="t" r="r" b="b"/>
                <a:pathLst>
                  <a:path w="2825" h="2826" extrusionOk="0">
                    <a:moveTo>
                      <a:pt x="1413" y="1"/>
                    </a:moveTo>
                    <a:cubicBezTo>
                      <a:pt x="631"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7" name="Google Shape;917;p23"/>
              <p:cNvSpPr/>
              <p:nvPr/>
            </p:nvSpPr>
            <p:spPr>
              <a:xfrm>
                <a:off x="4575625" y="610000"/>
                <a:ext cx="70625" cy="70650"/>
              </a:xfrm>
              <a:custGeom>
                <a:avLst/>
                <a:gdLst/>
                <a:ahLst/>
                <a:cxnLst/>
                <a:rect l="l" t="t" r="r" b="b"/>
                <a:pathLst>
                  <a:path w="2825" h="2826" extrusionOk="0">
                    <a:moveTo>
                      <a:pt x="1413" y="1"/>
                    </a:moveTo>
                    <a:cubicBezTo>
                      <a:pt x="632"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8" name="Google Shape;918;p23"/>
              <p:cNvSpPr/>
              <p:nvPr/>
            </p:nvSpPr>
            <p:spPr>
              <a:xfrm>
                <a:off x="4761325" y="610000"/>
                <a:ext cx="70625" cy="70650"/>
              </a:xfrm>
              <a:custGeom>
                <a:avLst/>
                <a:gdLst/>
                <a:ahLst/>
                <a:cxnLst/>
                <a:rect l="l" t="t" r="r" b="b"/>
                <a:pathLst>
                  <a:path w="2825" h="2826" extrusionOk="0">
                    <a:moveTo>
                      <a:pt x="1413" y="1"/>
                    </a:moveTo>
                    <a:cubicBezTo>
                      <a:pt x="632"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9" name="Google Shape;919;p23"/>
              <p:cNvSpPr/>
              <p:nvPr/>
            </p:nvSpPr>
            <p:spPr>
              <a:xfrm>
                <a:off x="4946975" y="610000"/>
                <a:ext cx="70625" cy="70650"/>
              </a:xfrm>
              <a:custGeom>
                <a:avLst/>
                <a:gdLst/>
                <a:ahLst/>
                <a:cxnLst/>
                <a:rect l="l" t="t" r="r" b="b"/>
                <a:pathLst>
                  <a:path w="2825" h="2826" extrusionOk="0">
                    <a:moveTo>
                      <a:pt x="1413" y="1"/>
                    </a:moveTo>
                    <a:cubicBezTo>
                      <a:pt x="633" y="1"/>
                      <a:pt x="1" y="634"/>
                      <a:pt x="1" y="1413"/>
                    </a:cubicBezTo>
                    <a:cubicBezTo>
                      <a:pt x="1" y="2194"/>
                      <a:pt x="634" y="2825"/>
                      <a:pt x="1413" y="2825"/>
                    </a:cubicBezTo>
                    <a:cubicBezTo>
                      <a:pt x="1414" y="2825"/>
                      <a:pt x="1415" y="2825"/>
                      <a:pt x="1417" y="2825"/>
                    </a:cubicBezTo>
                    <a:cubicBezTo>
                      <a:pt x="2196" y="2825"/>
                      <a:pt x="2825" y="2193"/>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0" name="Google Shape;920;p23"/>
              <p:cNvSpPr/>
              <p:nvPr/>
            </p:nvSpPr>
            <p:spPr>
              <a:xfrm>
                <a:off x="5132675" y="610000"/>
                <a:ext cx="70625" cy="70650"/>
              </a:xfrm>
              <a:custGeom>
                <a:avLst/>
                <a:gdLst/>
                <a:ahLst/>
                <a:cxnLst/>
                <a:rect l="l" t="t" r="r" b="b"/>
                <a:pathLst>
                  <a:path w="2825" h="2826" extrusionOk="0">
                    <a:moveTo>
                      <a:pt x="1413" y="1"/>
                    </a:moveTo>
                    <a:cubicBezTo>
                      <a:pt x="633" y="1"/>
                      <a:pt x="1" y="634"/>
                      <a:pt x="1" y="1413"/>
                    </a:cubicBezTo>
                    <a:cubicBezTo>
                      <a:pt x="1" y="2194"/>
                      <a:pt x="634" y="2825"/>
                      <a:pt x="1413" y="2825"/>
                    </a:cubicBezTo>
                    <a:cubicBezTo>
                      <a:pt x="1414" y="2825"/>
                      <a:pt x="1415" y="2825"/>
                      <a:pt x="1417" y="2825"/>
                    </a:cubicBezTo>
                    <a:cubicBezTo>
                      <a:pt x="2195" y="2825"/>
                      <a:pt x="2825" y="2193"/>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1" name="Google Shape;921;p23"/>
              <p:cNvSpPr/>
              <p:nvPr/>
            </p:nvSpPr>
            <p:spPr>
              <a:xfrm>
                <a:off x="5318375" y="610000"/>
                <a:ext cx="70625" cy="70650"/>
              </a:xfrm>
              <a:custGeom>
                <a:avLst/>
                <a:gdLst/>
                <a:ahLst/>
                <a:cxnLst/>
                <a:rect l="l" t="t" r="r" b="b"/>
                <a:pathLst>
                  <a:path w="2825" h="2826" extrusionOk="0">
                    <a:moveTo>
                      <a:pt x="1413" y="1"/>
                    </a:moveTo>
                    <a:cubicBezTo>
                      <a:pt x="634" y="1"/>
                      <a:pt x="1" y="634"/>
                      <a:pt x="1" y="1413"/>
                    </a:cubicBezTo>
                    <a:cubicBezTo>
                      <a:pt x="1" y="2194"/>
                      <a:pt x="634" y="2825"/>
                      <a:pt x="1413" y="2825"/>
                    </a:cubicBezTo>
                    <a:cubicBezTo>
                      <a:pt x="2193" y="2825"/>
                      <a:pt x="2825" y="2194"/>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922" name="Google Shape;922;p23"/>
          <p:cNvGrpSpPr/>
          <p:nvPr/>
        </p:nvGrpSpPr>
        <p:grpSpPr>
          <a:xfrm>
            <a:off x="-677625" y="-268650"/>
            <a:ext cx="9956658" cy="5037175"/>
            <a:chOff x="-677625" y="-268650"/>
            <a:chExt cx="9956658" cy="5037175"/>
          </a:xfrm>
        </p:grpSpPr>
        <p:grpSp>
          <p:nvGrpSpPr>
            <p:cNvPr id="923" name="Google Shape;923;p23"/>
            <p:cNvGrpSpPr/>
            <p:nvPr/>
          </p:nvGrpSpPr>
          <p:grpSpPr>
            <a:xfrm>
              <a:off x="-677625" y="1017734"/>
              <a:ext cx="1243875" cy="1001841"/>
              <a:chOff x="6198500" y="1668659"/>
              <a:chExt cx="1243875" cy="1001841"/>
            </a:xfrm>
          </p:grpSpPr>
          <p:sp>
            <p:nvSpPr>
              <p:cNvPr id="924" name="Google Shape;924;p23"/>
              <p:cNvSpPr/>
              <p:nvPr/>
            </p:nvSpPr>
            <p:spPr>
              <a:xfrm>
                <a:off x="6493125" y="2011125"/>
                <a:ext cx="361575" cy="313150"/>
              </a:xfrm>
              <a:custGeom>
                <a:avLst/>
                <a:gdLst/>
                <a:ahLst/>
                <a:cxnLst/>
                <a:rect l="l" t="t" r="r" b="b"/>
                <a:pathLst>
                  <a:path w="14463" h="12526" extrusionOk="0">
                    <a:moveTo>
                      <a:pt x="3616" y="0"/>
                    </a:moveTo>
                    <a:lnTo>
                      <a:pt x="1" y="6264"/>
                    </a:lnTo>
                    <a:lnTo>
                      <a:pt x="3616" y="12526"/>
                    </a:lnTo>
                    <a:lnTo>
                      <a:pt x="10847" y="12526"/>
                    </a:lnTo>
                    <a:lnTo>
                      <a:pt x="14463" y="6264"/>
                    </a:lnTo>
                    <a:lnTo>
                      <a:pt x="108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5" name="Google Shape;925;p23"/>
              <p:cNvSpPr/>
              <p:nvPr/>
            </p:nvSpPr>
            <p:spPr>
              <a:xfrm>
                <a:off x="6198500" y="1840450"/>
                <a:ext cx="361575" cy="313150"/>
              </a:xfrm>
              <a:custGeom>
                <a:avLst/>
                <a:gdLst/>
                <a:ahLst/>
                <a:cxnLst/>
                <a:rect l="l" t="t" r="r" b="b"/>
                <a:pathLst>
                  <a:path w="14463" h="12526" extrusionOk="0">
                    <a:moveTo>
                      <a:pt x="3617" y="0"/>
                    </a:moveTo>
                    <a:lnTo>
                      <a:pt x="1" y="6262"/>
                    </a:lnTo>
                    <a:lnTo>
                      <a:pt x="3617" y="12526"/>
                    </a:lnTo>
                    <a:lnTo>
                      <a:pt x="10848" y="12526"/>
                    </a:lnTo>
                    <a:lnTo>
                      <a:pt x="14463" y="6262"/>
                    </a:lnTo>
                    <a:lnTo>
                      <a:pt x="108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6" name="Google Shape;926;p23"/>
              <p:cNvSpPr/>
              <p:nvPr/>
            </p:nvSpPr>
            <p:spPr>
              <a:xfrm>
                <a:off x="6493125" y="2357350"/>
                <a:ext cx="361575" cy="313150"/>
              </a:xfrm>
              <a:custGeom>
                <a:avLst/>
                <a:gdLst/>
                <a:ahLst/>
                <a:cxnLst/>
                <a:rect l="l" t="t" r="r" b="b"/>
                <a:pathLst>
                  <a:path w="14463" h="12526" extrusionOk="0">
                    <a:moveTo>
                      <a:pt x="3616" y="0"/>
                    </a:moveTo>
                    <a:lnTo>
                      <a:pt x="1" y="6264"/>
                    </a:lnTo>
                    <a:lnTo>
                      <a:pt x="3616" y="12526"/>
                    </a:lnTo>
                    <a:lnTo>
                      <a:pt x="10847" y="12526"/>
                    </a:lnTo>
                    <a:lnTo>
                      <a:pt x="14463" y="6264"/>
                    </a:lnTo>
                    <a:lnTo>
                      <a:pt x="108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7" name="Google Shape;927;p23"/>
              <p:cNvSpPr/>
              <p:nvPr/>
            </p:nvSpPr>
            <p:spPr>
              <a:xfrm>
                <a:off x="6786275" y="1840450"/>
                <a:ext cx="361625" cy="313150"/>
              </a:xfrm>
              <a:custGeom>
                <a:avLst/>
                <a:gdLst/>
                <a:ahLst/>
                <a:cxnLst/>
                <a:rect l="l" t="t" r="r" b="b"/>
                <a:pathLst>
                  <a:path w="14465" h="12526" extrusionOk="0">
                    <a:moveTo>
                      <a:pt x="3617" y="0"/>
                    </a:moveTo>
                    <a:lnTo>
                      <a:pt x="1" y="6262"/>
                    </a:lnTo>
                    <a:lnTo>
                      <a:pt x="3617" y="12526"/>
                    </a:lnTo>
                    <a:lnTo>
                      <a:pt x="10849" y="12526"/>
                    </a:lnTo>
                    <a:lnTo>
                      <a:pt x="14465" y="6262"/>
                    </a:lnTo>
                    <a:lnTo>
                      <a:pt x="108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8" name="Google Shape;928;p23"/>
              <p:cNvSpPr/>
              <p:nvPr/>
            </p:nvSpPr>
            <p:spPr>
              <a:xfrm>
                <a:off x="6786275" y="2185050"/>
                <a:ext cx="361625" cy="313125"/>
              </a:xfrm>
              <a:custGeom>
                <a:avLst/>
                <a:gdLst/>
                <a:ahLst/>
                <a:cxnLst/>
                <a:rect l="l" t="t" r="r" b="b"/>
                <a:pathLst>
                  <a:path w="14465" h="12525" extrusionOk="0">
                    <a:moveTo>
                      <a:pt x="3617" y="0"/>
                    </a:moveTo>
                    <a:lnTo>
                      <a:pt x="1" y="6263"/>
                    </a:lnTo>
                    <a:lnTo>
                      <a:pt x="3617" y="12525"/>
                    </a:lnTo>
                    <a:lnTo>
                      <a:pt x="10849" y="12525"/>
                    </a:lnTo>
                    <a:lnTo>
                      <a:pt x="14465" y="6263"/>
                    </a:lnTo>
                    <a:lnTo>
                      <a:pt x="108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9" name="Google Shape;929;p23"/>
              <p:cNvSpPr/>
              <p:nvPr/>
            </p:nvSpPr>
            <p:spPr>
              <a:xfrm>
                <a:off x="7080800" y="1668659"/>
                <a:ext cx="361575" cy="313150"/>
              </a:xfrm>
              <a:custGeom>
                <a:avLst/>
                <a:gdLst/>
                <a:ahLst/>
                <a:cxnLst/>
                <a:rect l="l" t="t" r="r" b="b"/>
                <a:pathLst>
                  <a:path w="14463" h="12526" extrusionOk="0">
                    <a:moveTo>
                      <a:pt x="3617" y="0"/>
                    </a:moveTo>
                    <a:lnTo>
                      <a:pt x="1" y="6262"/>
                    </a:lnTo>
                    <a:lnTo>
                      <a:pt x="3617" y="12526"/>
                    </a:lnTo>
                    <a:lnTo>
                      <a:pt x="10848" y="12526"/>
                    </a:lnTo>
                    <a:lnTo>
                      <a:pt x="14463" y="6262"/>
                    </a:lnTo>
                    <a:lnTo>
                      <a:pt x="108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930" name="Google Shape;930;p23"/>
            <p:cNvGrpSpPr/>
            <p:nvPr/>
          </p:nvGrpSpPr>
          <p:grpSpPr>
            <a:xfrm flipH="1">
              <a:off x="8624258" y="4110775"/>
              <a:ext cx="654775" cy="657750"/>
              <a:chOff x="7663400" y="2447013"/>
              <a:chExt cx="654775" cy="657750"/>
            </a:xfrm>
          </p:grpSpPr>
          <p:sp>
            <p:nvSpPr>
              <p:cNvPr id="931" name="Google Shape;931;p23"/>
              <p:cNvSpPr/>
              <p:nvPr/>
            </p:nvSpPr>
            <p:spPr>
              <a:xfrm>
                <a:off x="7663400" y="2447013"/>
                <a:ext cx="361575" cy="313125"/>
              </a:xfrm>
              <a:custGeom>
                <a:avLst/>
                <a:gdLst/>
                <a:ahLst/>
                <a:cxnLst/>
                <a:rect l="l" t="t" r="r" b="b"/>
                <a:pathLst>
                  <a:path w="14463" h="12525" extrusionOk="0">
                    <a:moveTo>
                      <a:pt x="3617" y="0"/>
                    </a:moveTo>
                    <a:lnTo>
                      <a:pt x="1" y="6262"/>
                    </a:lnTo>
                    <a:lnTo>
                      <a:pt x="3617" y="12525"/>
                    </a:lnTo>
                    <a:lnTo>
                      <a:pt x="10847" y="12525"/>
                    </a:lnTo>
                    <a:lnTo>
                      <a:pt x="14462" y="6262"/>
                    </a:lnTo>
                    <a:lnTo>
                      <a:pt x="108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2" name="Google Shape;932;p23"/>
              <p:cNvSpPr/>
              <p:nvPr/>
            </p:nvSpPr>
            <p:spPr>
              <a:xfrm>
                <a:off x="7663400" y="2791638"/>
                <a:ext cx="361575" cy="313125"/>
              </a:xfrm>
              <a:custGeom>
                <a:avLst/>
                <a:gdLst/>
                <a:ahLst/>
                <a:cxnLst/>
                <a:rect l="l" t="t" r="r" b="b"/>
                <a:pathLst>
                  <a:path w="14463" h="12525" extrusionOk="0">
                    <a:moveTo>
                      <a:pt x="3617" y="0"/>
                    </a:moveTo>
                    <a:lnTo>
                      <a:pt x="1" y="6262"/>
                    </a:lnTo>
                    <a:lnTo>
                      <a:pt x="3617" y="12525"/>
                    </a:lnTo>
                    <a:lnTo>
                      <a:pt x="10847" y="12525"/>
                    </a:lnTo>
                    <a:lnTo>
                      <a:pt x="14462" y="6262"/>
                    </a:lnTo>
                    <a:lnTo>
                      <a:pt x="108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3" name="Google Shape;933;p23"/>
              <p:cNvSpPr/>
              <p:nvPr/>
            </p:nvSpPr>
            <p:spPr>
              <a:xfrm>
                <a:off x="7956600" y="2619313"/>
                <a:ext cx="361575" cy="313150"/>
              </a:xfrm>
              <a:custGeom>
                <a:avLst/>
                <a:gdLst/>
                <a:ahLst/>
                <a:cxnLst/>
                <a:rect l="l" t="t" r="r" b="b"/>
                <a:pathLst>
                  <a:path w="14463" h="12526" extrusionOk="0">
                    <a:moveTo>
                      <a:pt x="3617" y="0"/>
                    </a:moveTo>
                    <a:lnTo>
                      <a:pt x="1" y="6263"/>
                    </a:lnTo>
                    <a:lnTo>
                      <a:pt x="3617" y="12526"/>
                    </a:lnTo>
                    <a:lnTo>
                      <a:pt x="10848" y="12526"/>
                    </a:lnTo>
                    <a:lnTo>
                      <a:pt x="14463" y="6263"/>
                    </a:lnTo>
                    <a:lnTo>
                      <a:pt x="108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934" name="Google Shape;934;p23"/>
            <p:cNvGrpSpPr/>
            <p:nvPr/>
          </p:nvGrpSpPr>
          <p:grpSpPr>
            <a:xfrm flipH="1">
              <a:off x="7351642" y="-268650"/>
              <a:ext cx="949825" cy="657750"/>
              <a:chOff x="7368350" y="1061350"/>
              <a:chExt cx="949825" cy="657750"/>
            </a:xfrm>
          </p:grpSpPr>
          <p:sp>
            <p:nvSpPr>
              <p:cNvPr id="935" name="Google Shape;935;p23"/>
              <p:cNvSpPr/>
              <p:nvPr/>
            </p:nvSpPr>
            <p:spPr>
              <a:xfrm>
                <a:off x="7368350" y="1233675"/>
                <a:ext cx="361575" cy="313125"/>
              </a:xfrm>
              <a:custGeom>
                <a:avLst/>
                <a:gdLst/>
                <a:ahLst/>
                <a:cxnLst/>
                <a:rect l="l" t="t" r="r" b="b"/>
                <a:pathLst>
                  <a:path w="14463" h="12525" extrusionOk="0">
                    <a:moveTo>
                      <a:pt x="3617" y="0"/>
                    </a:moveTo>
                    <a:lnTo>
                      <a:pt x="1" y="6262"/>
                    </a:lnTo>
                    <a:lnTo>
                      <a:pt x="3617" y="12524"/>
                    </a:lnTo>
                    <a:lnTo>
                      <a:pt x="10848" y="12524"/>
                    </a:lnTo>
                    <a:lnTo>
                      <a:pt x="14463" y="6262"/>
                    </a:lnTo>
                    <a:lnTo>
                      <a:pt x="108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6" name="Google Shape;936;p23"/>
              <p:cNvSpPr/>
              <p:nvPr/>
            </p:nvSpPr>
            <p:spPr>
              <a:xfrm>
                <a:off x="7663400" y="1061350"/>
                <a:ext cx="361575" cy="313150"/>
              </a:xfrm>
              <a:custGeom>
                <a:avLst/>
                <a:gdLst/>
                <a:ahLst/>
                <a:cxnLst/>
                <a:rect l="l" t="t" r="r" b="b"/>
                <a:pathLst>
                  <a:path w="14463" h="12526" extrusionOk="0">
                    <a:moveTo>
                      <a:pt x="3616" y="0"/>
                    </a:moveTo>
                    <a:lnTo>
                      <a:pt x="1" y="6263"/>
                    </a:lnTo>
                    <a:lnTo>
                      <a:pt x="3616" y="12525"/>
                    </a:lnTo>
                    <a:lnTo>
                      <a:pt x="10846" y="12525"/>
                    </a:lnTo>
                    <a:lnTo>
                      <a:pt x="14462" y="6263"/>
                    </a:lnTo>
                    <a:lnTo>
                      <a:pt x="108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7" name="Google Shape;937;p23"/>
              <p:cNvSpPr/>
              <p:nvPr/>
            </p:nvSpPr>
            <p:spPr>
              <a:xfrm>
                <a:off x="7663400" y="1405950"/>
                <a:ext cx="361575" cy="313150"/>
              </a:xfrm>
              <a:custGeom>
                <a:avLst/>
                <a:gdLst/>
                <a:ahLst/>
                <a:cxnLst/>
                <a:rect l="l" t="t" r="r" b="b"/>
                <a:pathLst>
                  <a:path w="14463" h="12526" extrusionOk="0">
                    <a:moveTo>
                      <a:pt x="3616" y="0"/>
                    </a:moveTo>
                    <a:lnTo>
                      <a:pt x="1" y="6262"/>
                    </a:lnTo>
                    <a:lnTo>
                      <a:pt x="3616" y="12526"/>
                    </a:lnTo>
                    <a:lnTo>
                      <a:pt x="10846" y="12526"/>
                    </a:lnTo>
                    <a:lnTo>
                      <a:pt x="14462" y="6262"/>
                    </a:lnTo>
                    <a:lnTo>
                      <a:pt x="108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8" name="Google Shape;938;p23"/>
              <p:cNvSpPr/>
              <p:nvPr/>
            </p:nvSpPr>
            <p:spPr>
              <a:xfrm>
                <a:off x="7956575" y="1233675"/>
                <a:ext cx="361600" cy="313125"/>
              </a:xfrm>
              <a:custGeom>
                <a:avLst/>
                <a:gdLst/>
                <a:ahLst/>
                <a:cxnLst/>
                <a:rect l="l" t="t" r="r" b="b"/>
                <a:pathLst>
                  <a:path w="14464" h="12525" extrusionOk="0">
                    <a:moveTo>
                      <a:pt x="3616" y="0"/>
                    </a:moveTo>
                    <a:lnTo>
                      <a:pt x="1" y="6262"/>
                    </a:lnTo>
                    <a:lnTo>
                      <a:pt x="3616" y="12524"/>
                    </a:lnTo>
                    <a:lnTo>
                      <a:pt x="10848" y="12524"/>
                    </a:lnTo>
                    <a:lnTo>
                      <a:pt x="14464" y="6262"/>
                    </a:lnTo>
                    <a:lnTo>
                      <a:pt x="108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spTree>
      <p:nvGrpSpPr>
        <p:cNvPr id="939" name="Shape 939"/>
        <p:cNvGrpSpPr/>
        <p:nvPr/>
      </p:nvGrpSpPr>
      <p:grpSpPr>
        <a:xfrm>
          <a:off x="0" y="0"/>
          <a:ext cx="0" cy="0"/>
          <a:chOff x="0" y="0"/>
          <a:chExt cx="0" cy="0"/>
        </a:xfrm>
      </p:grpSpPr>
      <p:sp>
        <p:nvSpPr>
          <p:cNvPr id="940" name="Google Shape;940;p24"/>
          <p:cNvSpPr txBox="1"/>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941" name="Google Shape;941;p24"/>
          <p:cNvSpPr txBox="1"/>
          <p:nvPr>
            <p:ph type="subTitle" idx="1"/>
          </p:nvPr>
        </p:nvSpPr>
        <p:spPr>
          <a:xfrm>
            <a:off x="4923075" y="2596125"/>
            <a:ext cx="2460900" cy="16614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p:txBody>
      </p:sp>
      <p:sp>
        <p:nvSpPr>
          <p:cNvPr id="942" name="Google Shape;942;p24"/>
          <p:cNvSpPr txBox="1"/>
          <p:nvPr>
            <p:ph type="subTitle" idx="2"/>
          </p:nvPr>
        </p:nvSpPr>
        <p:spPr>
          <a:xfrm>
            <a:off x="1580900" y="2596125"/>
            <a:ext cx="2460900" cy="16614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p:txBody>
      </p:sp>
      <p:sp>
        <p:nvSpPr>
          <p:cNvPr id="943" name="Google Shape;943;p24"/>
          <p:cNvSpPr txBox="1"/>
          <p:nvPr>
            <p:ph type="subTitle" idx="3"/>
          </p:nvPr>
        </p:nvSpPr>
        <p:spPr>
          <a:xfrm>
            <a:off x="1580900" y="2218200"/>
            <a:ext cx="2460900" cy="4296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Bebas Neue" panose="020B0606020202050201"/>
              <a:buNone/>
              <a:defRPr sz="2000" b="1">
                <a:solidFill>
                  <a:schemeClr val="dk1"/>
                </a:solidFill>
                <a:latin typeface="Plus Jakarta Sans"/>
                <a:ea typeface="Plus Jakarta Sans"/>
                <a:cs typeface="Plus Jakarta Sans"/>
                <a:sym typeface="Plus Jakarta Sans"/>
              </a:defRPr>
            </a:lvl1pPr>
            <a:lvl2pPr lvl="1"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2pPr>
            <a:lvl3pPr lvl="2"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3pPr>
            <a:lvl4pPr lvl="3"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4pPr>
            <a:lvl5pPr lvl="4"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5pPr>
            <a:lvl6pPr lvl="5"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6pPr>
            <a:lvl7pPr lvl="6"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7pPr>
            <a:lvl8pPr lvl="7"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8pPr>
            <a:lvl9pPr lvl="8"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9pPr>
          </a:lstStyle>
          <a:p/>
        </p:txBody>
      </p:sp>
      <p:sp>
        <p:nvSpPr>
          <p:cNvPr id="944" name="Google Shape;944;p24"/>
          <p:cNvSpPr txBox="1"/>
          <p:nvPr>
            <p:ph type="subTitle" idx="4"/>
          </p:nvPr>
        </p:nvSpPr>
        <p:spPr>
          <a:xfrm>
            <a:off x="4923099" y="2218200"/>
            <a:ext cx="2460900" cy="4296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Bebas Neue" panose="020B0606020202050201"/>
              <a:buNone/>
              <a:defRPr sz="2000" b="1">
                <a:solidFill>
                  <a:schemeClr val="dk1"/>
                </a:solidFill>
                <a:latin typeface="Plus Jakarta Sans"/>
                <a:ea typeface="Plus Jakarta Sans"/>
                <a:cs typeface="Plus Jakarta Sans"/>
                <a:sym typeface="Plus Jakarta Sans"/>
              </a:defRPr>
            </a:lvl1pPr>
            <a:lvl2pPr lvl="1"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2pPr>
            <a:lvl3pPr lvl="2"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3pPr>
            <a:lvl4pPr lvl="3"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4pPr>
            <a:lvl5pPr lvl="4"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5pPr>
            <a:lvl6pPr lvl="5"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6pPr>
            <a:lvl7pPr lvl="6"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7pPr>
            <a:lvl8pPr lvl="7"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8pPr>
            <a:lvl9pPr lvl="8"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9pPr>
          </a:lstStyle>
          <a:p/>
        </p:txBody>
      </p:sp>
      <p:grpSp>
        <p:nvGrpSpPr>
          <p:cNvPr id="945" name="Google Shape;945;p24"/>
          <p:cNvGrpSpPr/>
          <p:nvPr/>
        </p:nvGrpSpPr>
        <p:grpSpPr>
          <a:xfrm>
            <a:off x="349807" y="179360"/>
            <a:ext cx="8017024" cy="4805518"/>
            <a:chOff x="349807" y="179360"/>
            <a:chExt cx="8017024" cy="4805518"/>
          </a:xfrm>
        </p:grpSpPr>
        <p:grpSp>
          <p:nvGrpSpPr>
            <p:cNvPr id="946" name="Google Shape;946;p24"/>
            <p:cNvGrpSpPr/>
            <p:nvPr/>
          </p:nvGrpSpPr>
          <p:grpSpPr>
            <a:xfrm flipH="1">
              <a:off x="349807" y="4799123"/>
              <a:ext cx="838324" cy="185756"/>
              <a:chOff x="4389925" y="459275"/>
              <a:chExt cx="999075" cy="221375"/>
            </a:xfrm>
          </p:grpSpPr>
          <p:sp>
            <p:nvSpPr>
              <p:cNvPr id="947" name="Google Shape;947;p24"/>
              <p:cNvSpPr/>
              <p:nvPr/>
            </p:nvSpPr>
            <p:spPr>
              <a:xfrm>
                <a:off x="4389925" y="459275"/>
                <a:ext cx="70625" cy="70625"/>
              </a:xfrm>
              <a:custGeom>
                <a:avLst/>
                <a:gdLst/>
                <a:ahLst/>
                <a:cxnLst/>
                <a:rect l="l" t="t" r="r" b="b"/>
                <a:pathLst>
                  <a:path w="2825" h="2825" extrusionOk="0">
                    <a:moveTo>
                      <a:pt x="1413" y="0"/>
                    </a:moveTo>
                    <a:cubicBezTo>
                      <a:pt x="631"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8" name="Google Shape;948;p24"/>
              <p:cNvSpPr/>
              <p:nvPr/>
            </p:nvSpPr>
            <p:spPr>
              <a:xfrm>
                <a:off x="4575625" y="459275"/>
                <a:ext cx="70625" cy="70625"/>
              </a:xfrm>
              <a:custGeom>
                <a:avLst/>
                <a:gdLst/>
                <a:ahLst/>
                <a:cxnLst/>
                <a:rect l="l" t="t" r="r" b="b"/>
                <a:pathLst>
                  <a:path w="2825" h="2825" extrusionOk="0">
                    <a:moveTo>
                      <a:pt x="1413" y="0"/>
                    </a:moveTo>
                    <a:cubicBezTo>
                      <a:pt x="632"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9" name="Google Shape;949;p24"/>
              <p:cNvSpPr/>
              <p:nvPr/>
            </p:nvSpPr>
            <p:spPr>
              <a:xfrm>
                <a:off x="4761325" y="459275"/>
                <a:ext cx="70625" cy="70625"/>
              </a:xfrm>
              <a:custGeom>
                <a:avLst/>
                <a:gdLst/>
                <a:ahLst/>
                <a:cxnLst/>
                <a:rect l="l" t="t" r="r" b="b"/>
                <a:pathLst>
                  <a:path w="2825" h="2825" extrusionOk="0">
                    <a:moveTo>
                      <a:pt x="1413" y="0"/>
                    </a:moveTo>
                    <a:cubicBezTo>
                      <a:pt x="632"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0" name="Google Shape;950;p24"/>
              <p:cNvSpPr/>
              <p:nvPr/>
            </p:nvSpPr>
            <p:spPr>
              <a:xfrm>
                <a:off x="4946975" y="459275"/>
                <a:ext cx="70625" cy="70625"/>
              </a:xfrm>
              <a:custGeom>
                <a:avLst/>
                <a:gdLst/>
                <a:ahLst/>
                <a:cxnLst/>
                <a:rect l="l" t="t" r="r" b="b"/>
                <a:pathLst>
                  <a:path w="2825" h="2825" extrusionOk="0">
                    <a:moveTo>
                      <a:pt x="1413" y="0"/>
                    </a:moveTo>
                    <a:cubicBezTo>
                      <a:pt x="633" y="0"/>
                      <a:pt x="1" y="632"/>
                      <a:pt x="1" y="1412"/>
                    </a:cubicBezTo>
                    <a:cubicBezTo>
                      <a:pt x="1" y="2192"/>
                      <a:pt x="634" y="2824"/>
                      <a:pt x="1413" y="2824"/>
                    </a:cubicBezTo>
                    <a:cubicBezTo>
                      <a:pt x="2194"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1" name="Google Shape;951;p24"/>
              <p:cNvSpPr/>
              <p:nvPr/>
            </p:nvSpPr>
            <p:spPr>
              <a:xfrm>
                <a:off x="5132675" y="459275"/>
                <a:ext cx="70625" cy="70625"/>
              </a:xfrm>
              <a:custGeom>
                <a:avLst/>
                <a:gdLst/>
                <a:ahLst/>
                <a:cxnLst/>
                <a:rect l="l" t="t" r="r" b="b"/>
                <a:pathLst>
                  <a:path w="2825" h="2825" extrusionOk="0">
                    <a:moveTo>
                      <a:pt x="1413" y="0"/>
                    </a:moveTo>
                    <a:cubicBezTo>
                      <a:pt x="633" y="0"/>
                      <a:pt x="1" y="632"/>
                      <a:pt x="1" y="1412"/>
                    </a:cubicBezTo>
                    <a:cubicBezTo>
                      <a:pt x="1" y="2192"/>
                      <a:pt x="634" y="2824"/>
                      <a:pt x="1413" y="2824"/>
                    </a:cubicBezTo>
                    <a:cubicBezTo>
                      <a:pt x="2193"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2" name="Google Shape;952;p24"/>
              <p:cNvSpPr/>
              <p:nvPr/>
            </p:nvSpPr>
            <p:spPr>
              <a:xfrm>
                <a:off x="5318375" y="459275"/>
                <a:ext cx="70625" cy="70625"/>
              </a:xfrm>
              <a:custGeom>
                <a:avLst/>
                <a:gdLst/>
                <a:ahLst/>
                <a:cxnLst/>
                <a:rect l="l" t="t" r="r" b="b"/>
                <a:pathLst>
                  <a:path w="2825" h="2825" extrusionOk="0">
                    <a:moveTo>
                      <a:pt x="1413" y="0"/>
                    </a:moveTo>
                    <a:cubicBezTo>
                      <a:pt x="634" y="0"/>
                      <a:pt x="1" y="632"/>
                      <a:pt x="1" y="1412"/>
                    </a:cubicBezTo>
                    <a:cubicBezTo>
                      <a:pt x="1" y="2192"/>
                      <a:pt x="634" y="2824"/>
                      <a:pt x="1413" y="2824"/>
                    </a:cubicBezTo>
                    <a:cubicBezTo>
                      <a:pt x="2193"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3" name="Google Shape;953;p24"/>
              <p:cNvSpPr/>
              <p:nvPr/>
            </p:nvSpPr>
            <p:spPr>
              <a:xfrm>
                <a:off x="4389925" y="610000"/>
                <a:ext cx="70625" cy="70650"/>
              </a:xfrm>
              <a:custGeom>
                <a:avLst/>
                <a:gdLst/>
                <a:ahLst/>
                <a:cxnLst/>
                <a:rect l="l" t="t" r="r" b="b"/>
                <a:pathLst>
                  <a:path w="2825" h="2826" extrusionOk="0">
                    <a:moveTo>
                      <a:pt x="1413" y="1"/>
                    </a:moveTo>
                    <a:cubicBezTo>
                      <a:pt x="631"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4" name="Google Shape;954;p24"/>
              <p:cNvSpPr/>
              <p:nvPr/>
            </p:nvSpPr>
            <p:spPr>
              <a:xfrm>
                <a:off x="4575625" y="610000"/>
                <a:ext cx="70625" cy="70650"/>
              </a:xfrm>
              <a:custGeom>
                <a:avLst/>
                <a:gdLst/>
                <a:ahLst/>
                <a:cxnLst/>
                <a:rect l="l" t="t" r="r" b="b"/>
                <a:pathLst>
                  <a:path w="2825" h="2826" extrusionOk="0">
                    <a:moveTo>
                      <a:pt x="1413" y="1"/>
                    </a:moveTo>
                    <a:cubicBezTo>
                      <a:pt x="632"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5" name="Google Shape;955;p24"/>
              <p:cNvSpPr/>
              <p:nvPr/>
            </p:nvSpPr>
            <p:spPr>
              <a:xfrm>
                <a:off x="4761325" y="610000"/>
                <a:ext cx="70625" cy="70650"/>
              </a:xfrm>
              <a:custGeom>
                <a:avLst/>
                <a:gdLst/>
                <a:ahLst/>
                <a:cxnLst/>
                <a:rect l="l" t="t" r="r" b="b"/>
                <a:pathLst>
                  <a:path w="2825" h="2826" extrusionOk="0">
                    <a:moveTo>
                      <a:pt x="1413" y="1"/>
                    </a:moveTo>
                    <a:cubicBezTo>
                      <a:pt x="632"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6" name="Google Shape;956;p24"/>
              <p:cNvSpPr/>
              <p:nvPr/>
            </p:nvSpPr>
            <p:spPr>
              <a:xfrm>
                <a:off x="4946975" y="610000"/>
                <a:ext cx="70625" cy="70650"/>
              </a:xfrm>
              <a:custGeom>
                <a:avLst/>
                <a:gdLst/>
                <a:ahLst/>
                <a:cxnLst/>
                <a:rect l="l" t="t" r="r" b="b"/>
                <a:pathLst>
                  <a:path w="2825" h="2826" extrusionOk="0">
                    <a:moveTo>
                      <a:pt x="1413" y="1"/>
                    </a:moveTo>
                    <a:cubicBezTo>
                      <a:pt x="633" y="1"/>
                      <a:pt x="1" y="634"/>
                      <a:pt x="1" y="1413"/>
                    </a:cubicBezTo>
                    <a:cubicBezTo>
                      <a:pt x="1" y="2194"/>
                      <a:pt x="634" y="2825"/>
                      <a:pt x="1413" y="2825"/>
                    </a:cubicBezTo>
                    <a:cubicBezTo>
                      <a:pt x="1414" y="2825"/>
                      <a:pt x="1415" y="2825"/>
                      <a:pt x="1417" y="2825"/>
                    </a:cubicBezTo>
                    <a:cubicBezTo>
                      <a:pt x="2196" y="2825"/>
                      <a:pt x="2825" y="2193"/>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7" name="Google Shape;957;p24"/>
              <p:cNvSpPr/>
              <p:nvPr/>
            </p:nvSpPr>
            <p:spPr>
              <a:xfrm>
                <a:off x="5132675" y="610000"/>
                <a:ext cx="70625" cy="70650"/>
              </a:xfrm>
              <a:custGeom>
                <a:avLst/>
                <a:gdLst/>
                <a:ahLst/>
                <a:cxnLst/>
                <a:rect l="l" t="t" r="r" b="b"/>
                <a:pathLst>
                  <a:path w="2825" h="2826" extrusionOk="0">
                    <a:moveTo>
                      <a:pt x="1413" y="1"/>
                    </a:moveTo>
                    <a:cubicBezTo>
                      <a:pt x="633" y="1"/>
                      <a:pt x="1" y="634"/>
                      <a:pt x="1" y="1413"/>
                    </a:cubicBezTo>
                    <a:cubicBezTo>
                      <a:pt x="1" y="2194"/>
                      <a:pt x="634" y="2825"/>
                      <a:pt x="1413" y="2825"/>
                    </a:cubicBezTo>
                    <a:cubicBezTo>
                      <a:pt x="1414" y="2825"/>
                      <a:pt x="1415" y="2825"/>
                      <a:pt x="1417" y="2825"/>
                    </a:cubicBezTo>
                    <a:cubicBezTo>
                      <a:pt x="2195" y="2825"/>
                      <a:pt x="2825" y="2193"/>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8" name="Google Shape;958;p24"/>
              <p:cNvSpPr/>
              <p:nvPr/>
            </p:nvSpPr>
            <p:spPr>
              <a:xfrm>
                <a:off x="5318375" y="610000"/>
                <a:ext cx="70625" cy="70650"/>
              </a:xfrm>
              <a:custGeom>
                <a:avLst/>
                <a:gdLst/>
                <a:ahLst/>
                <a:cxnLst/>
                <a:rect l="l" t="t" r="r" b="b"/>
                <a:pathLst>
                  <a:path w="2825" h="2826" extrusionOk="0">
                    <a:moveTo>
                      <a:pt x="1413" y="1"/>
                    </a:moveTo>
                    <a:cubicBezTo>
                      <a:pt x="634" y="1"/>
                      <a:pt x="1" y="634"/>
                      <a:pt x="1" y="1413"/>
                    </a:cubicBezTo>
                    <a:cubicBezTo>
                      <a:pt x="1" y="2194"/>
                      <a:pt x="634" y="2825"/>
                      <a:pt x="1413" y="2825"/>
                    </a:cubicBezTo>
                    <a:cubicBezTo>
                      <a:pt x="2193" y="2825"/>
                      <a:pt x="2825" y="2194"/>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959" name="Google Shape;959;p24"/>
            <p:cNvGrpSpPr/>
            <p:nvPr/>
          </p:nvGrpSpPr>
          <p:grpSpPr>
            <a:xfrm flipH="1">
              <a:off x="7528507" y="179360"/>
              <a:ext cx="838324" cy="185756"/>
              <a:chOff x="4389925" y="459275"/>
              <a:chExt cx="999075" cy="221375"/>
            </a:xfrm>
          </p:grpSpPr>
          <p:sp>
            <p:nvSpPr>
              <p:cNvPr id="960" name="Google Shape;960;p24"/>
              <p:cNvSpPr/>
              <p:nvPr/>
            </p:nvSpPr>
            <p:spPr>
              <a:xfrm>
                <a:off x="4389925" y="459275"/>
                <a:ext cx="70625" cy="70625"/>
              </a:xfrm>
              <a:custGeom>
                <a:avLst/>
                <a:gdLst/>
                <a:ahLst/>
                <a:cxnLst/>
                <a:rect l="l" t="t" r="r" b="b"/>
                <a:pathLst>
                  <a:path w="2825" h="2825" extrusionOk="0">
                    <a:moveTo>
                      <a:pt x="1413" y="0"/>
                    </a:moveTo>
                    <a:cubicBezTo>
                      <a:pt x="631"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1" name="Google Shape;961;p24"/>
              <p:cNvSpPr/>
              <p:nvPr/>
            </p:nvSpPr>
            <p:spPr>
              <a:xfrm>
                <a:off x="4575625" y="459275"/>
                <a:ext cx="70625" cy="70625"/>
              </a:xfrm>
              <a:custGeom>
                <a:avLst/>
                <a:gdLst/>
                <a:ahLst/>
                <a:cxnLst/>
                <a:rect l="l" t="t" r="r" b="b"/>
                <a:pathLst>
                  <a:path w="2825" h="2825" extrusionOk="0">
                    <a:moveTo>
                      <a:pt x="1413" y="0"/>
                    </a:moveTo>
                    <a:cubicBezTo>
                      <a:pt x="632"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2" name="Google Shape;962;p24"/>
              <p:cNvSpPr/>
              <p:nvPr/>
            </p:nvSpPr>
            <p:spPr>
              <a:xfrm>
                <a:off x="4761325" y="459275"/>
                <a:ext cx="70625" cy="70625"/>
              </a:xfrm>
              <a:custGeom>
                <a:avLst/>
                <a:gdLst/>
                <a:ahLst/>
                <a:cxnLst/>
                <a:rect l="l" t="t" r="r" b="b"/>
                <a:pathLst>
                  <a:path w="2825" h="2825" extrusionOk="0">
                    <a:moveTo>
                      <a:pt x="1413" y="0"/>
                    </a:moveTo>
                    <a:cubicBezTo>
                      <a:pt x="632"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3" name="Google Shape;963;p24"/>
              <p:cNvSpPr/>
              <p:nvPr/>
            </p:nvSpPr>
            <p:spPr>
              <a:xfrm>
                <a:off x="4946975" y="459275"/>
                <a:ext cx="70625" cy="70625"/>
              </a:xfrm>
              <a:custGeom>
                <a:avLst/>
                <a:gdLst/>
                <a:ahLst/>
                <a:cxnLst/>
                <a:rect l="l" t="t" r="r" b="b"/>
                <a:pathLst>
                  <a:path w="2825" h="2825" extrusionOk="0">
                    <a:moveTo>
                      <a:pt x="1413" y="0"/>
                    </a:moveTo>
                    <a:cubicBezTo>
                      <a:pt x="633" y="0"/>
                      <a:pt x="1" y="632"/>
                      <a:pt x="1" y="1412"/>
                    </a:cubicBezTo>
                    <a:cubicBezTo>
                      <a:pt x="1" y="2192"/>
                      <a:pt x="634" y="2824"/>
                      <a:pt x="1413" y="2824"/>
                    </a:cubicBezTo>
                    <a:cubicBezTo>
                      <a:pt x="2194"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4" name="Google Shape;964;p24"/>
              <p:cNvSpPr/>
              <p:nvPr/>
            </p:nvSpPr>
            <p:spPr>
              <a:xfrm>
                <a:off x="5132675" y="459275"/>
                <a:ext cx="70625" cy="70625"/>
              </a:xfrm>
              <a:custGeom>
                <a:avLst/>
                <a:gdLst/>
                <a:ahLst/>
                <a:cxnLst/>
                <a:rect l="l" t="t" r="r" b="b"/>
                <a:pathLst>
                  <a:path w="2825" h="2825" extrusionOk="0">
                    <a:moveTo>
                      <a:pt x="1413" y="0"/>
                    </a:moveTo>
                    <a:cubicBezTo>
                      <a:pt x="633" y="0"/>
                      <a:pt x="1" y="632"/>
                      <a:pt x="1" y="1412"/>
                    </a:cubicBezTo>
                    <a:cubicBezTo>
                      <a:pt x="1" y="2192"/>
                      <a:pt x="634" y="2824"/>
                      <a:pt x="1413" y="2824"/>
                    </a:cubicBezTo>
                    <a:cubicBezTo>
                      <a:pt x="2193"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5" name="Google Shape;965;p24"/>
              <p:cNvSpPr/>
              <p:nvPr/>
            </p:nvSpPr>
            <p:spPr>
              <a:xfrm>
                <a:off x="5318375" y="459275"/>
                <a:ext cx="70625" cy="70625"/>
              </a:xfrm>
              <a:custGeom>
                <a:avLst/>
                <a:gdLst/>
                <a:ahLst/>
                <a:cxnLst/>
                <a:rect l="l" t="t" r="r" b="b"/>
                <a:pathLst>
                  <a:path w="2825" h="2825" extrusionOk="0">
                    <a:moveTo>
                      <a:pt x="1413" y="0"/>
                    </a:moveTo>
                    <a:cubicBezTo>
                      <a:pt x="634" y="0"/>
                      <a:pt x="1" y="632"/>
                      <a:pt x="1" y="1412"/>
                    </a:cubicBezTo>
                    <a:cubicBezTo>
                      <a:pt x="1" y="2192"/>
                      <a:pt x="634" y="2824"/>
                      <a:pt x="1413" y="2824"/>
                    </a:cubicBezTo>
                    <a:cubicBezTo>
                      <a:pt x="2193"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6" name="Google Shape;966;p24"/>
              <p:cNvSpPr/>
              <p:nvPr/>
            </p:nvSpPr>
            <p:spPr>
              <a:xfrm>
                <a:off x="4389925" y="610000"/>
                <a:ext cx="70625" cy="70650"/>
              </a:xfrm>
              <a:custGeom>
                <a:avLst/>
                <a:gdLst/>
                <a:ahLst/>
                <a:cxnLst/>
                <a:rect l="l" t="t" r="r" b="b"/>
                <a:pathLst>
                  <a:path w="2825" h="2826" extrusionOk="0">
                    <a:moveTo>
                      <a:pt x="1413" y="1"/>
                    </a:moveTo>
                    <a:cubicBezTo>
                      <a:pt x="631"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7" name="Google Shape;967;p24"/>
              <p:cNvSpPr/>
              <p:nvPr/>
            </p:nvSpPr>
            <p:spPr>
              <a:xfrm>
                <a:off x="4575625" y="610000"/>
                <a:ext cx="70625" cy="70650"/>
              </a:xfrm>
              <a:custGeom>
                <a:avLst/>
                <a:gdLst/>
                <a:ahLst/>
                <a:cxnLst/>
                <a:rect l="l" t="t" r="r" b="b"/>
                <a:pathLst>
                  <a:path w="2825" h="2826" extrusionOk="0">
                    <a:moveTo>
                      <a:pt x="1413" y="1"/>
                    </a:moveTo>
                    <a:cubicBezTo>
                      <a:pt x="632"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8" name="Google Shape;968;p24"/>
              <p:cNvSpPr/>
              <p:nvPr/>
            </p:nvSpPr>
            <p:spPr>
              <a:xfrm>
                <a:off x="4761325" y="610000"/>
                <a:ext cx="70625" cy="70650"/>
              </a:xfrm>
              <a:custGeom>
                <a:avLst/>
                <a:gdLst/>
                <a:ahLst/>
                <a:cxnLst/>
                <a:rect l="l" t="t" r="r" b="b"/>
                <a:pathLst>
                  <a:path w="2825" h="2826" extrusionOk="0">
                    <a:moveTo>
                      <a:pt x="1413" y="1"/>
                    </a:moveTo>
                    <a:cubicBezTo>
                      <a:pt x="632"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9" name="Google Shape;969;p24"/>
              <p:cNvSpPr/>
              <p:nvPr/>
            </p:nvSpPr>
            <p:spPr>
              <a:xfrm>
                <a:off x="4946975" y="610000"/>
                <a:ext cx="70625" cy="70650"/>
              </a:xfrm>
              <a:custGeom>
                <a:avLst/>
                <a:gdLst/>
                <a:ahLst/>
                <a:cxnLst/>
                <a:rect l="l" t="t" r="r" b="b"/>
                <a:pathLst>
                  <a:path w="2825" h="2826" extrusionOk="0">
                    <a:moveTo>
                      <a:pt x="1413" y="1"/>
                    </a:moveTo>
                    <a:cubicBezTo>
                      <a:pt x="633" y="1"/>
                      <a:pt x="1" y="634"/>
                      <a:pt x="1" y="1413"/>
                    </a:cubicBezTo>
                    <a:cubicBezTo>
                      <a:pt x="1" y="2194"/>
                      <a:pt x="634" y="2825"/>
                      <a:pt x="1413" y="2825"/>
                    </a:cubicBezTo>
                    <a:cubicBezTo>
                      <a:pt x="1414" y="2825"/>
                      <a:pt x="1415" y="2825"/>
                      <a:pt x="1417" y="2825"/>
                    </a:cubicBezTo>
                    <a:cubicBezTo>
                      <a:pt x="2196" y="2825"/>
                      <a:pt x="2825" y="2193"/>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0" name="Google Shape;970;p24"/>
              <p:cNvSpPr/>
              <p:nvPr/>
            </p:nvSpPr>
            <p:spPr>
              <a:xfrm>
                <a:off x="5132675" y="610000"/>
                <a:ext cx="70625" cy="70650"/>
              </a:xfrm>
              <a:custGeom>
                <a:avLst/>
                <a:gdLst/>
                <a:ahLst/>
                <a:cxnLst/>
                <a:rect l="l" t="t" r="r" b="b"/>
                <a:pathLst>
                  <a:path w="2825" h="2826" extrusionOk="0">
                    <a:moveTo>
                      <a:pt x="1413" y="1"/>
                    </a:moveTo>
                    <a:cubicBezTo>
                      <a:pt x="633" y="1"/>
                      <a:pt x="1" y="634"/>
                      <a:pt x="1" y="1413"/>
                    </a:cubicBezTo>
                    <a:cubicBezTo>
                      <a:pt x="1" y="2194"/>
                      <a:pt x="634" y="2825"/>
                      <a:pt x="1413" y="2825"/>
                    </a:cubicBezTo>
                    <a:cubicBezTo>
                      <a:pt x="1414" y="2825"/>
                      <a:pt x="1415" y="2825"/>
                      <a:pt x="1417" y="2825"/>
                    </a:cubicBezTo>
                    <a:cubicBezTo>
                      <a:pt x="2195" y="2825"/>
                      <a:pt x="2825" y="2193"/>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1" name="Google Shape;971;p24"/>
              <p:cNvSpPr/>
              <p:nvPr/>
            </p:nvSpPr>
            <p:spPr>
              <a:xfrm>
                <a:off x="5318375" y="610000"/>
                <a:ext cx="70625" cy="70650"/>
              </a:xfrm>
              <a:custGeom>
                <a:avLst/>
                <a:gdLst/>
                <a:ahLst/>
                <a:cxnLst/>
                <a:rect l="l" t="t" r="r" b="b"/>
                <a:pathLst>
                  <a:path w="2825" h="2826" extrusionOk="0">
                    <a:moveTo>
                      <a:pt x="1413" y="1"/>
                    </a:moveTo>
                    <a:cubicBezTo>
                      <a:pt x="634" y="1"/>
                      <a:pt x="1" y="634"/>
                      <a:pt x="1" y="1413"/>
                    </a:cubicBezTo>
                    <a:cubicBezTo>
                      <a:pt x="1" y="2194"/>
                      <a:pt x="634" y="2825"/>
                      <a:pt x="1413" y="2825"/>
                    </a:cubicBezTo>
                    <a:cubicBezTo>
                      <a:pt x="2193" y="2825"/>
                      <a:pt x="2825" y="2194"/>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972" name="Google Shape;972;p24"/>
          <p:cNvGrpSpPr/>
          <p:nvPr/>
        </p:nvGrpSpPr>
        <p:grpSpPr>
          <a:xfrm>
            <a:off x="135158" y="1263775"/>
            <a:ext cx="8542543" cy="3751703"/>
            <a:chOff x="135158" y="1263775"/>
            <a:chExt cx="8542543" cy="3751703"/>
          </a:xfrm>
        </p:grpSpPr>
        <p:sp>
          <p:nvSpPr>
            <p:cNvPr id="973" name="Google Shape;973;p24"/>
            <p:cNvSpPr/>
            <p:nvPr/>
          </p:nvSpPr>
          <p:spPr>
            <a:xfrm flipH="1">
              <a:off x="135158" y="1263775"/>
              <a:ext cx="286575" cy="248200"/>
            </a:xfrm>
            <a:custGeom>
              <a:avLst/>
              <a:gdLst/>
              <a:ahLst/>
              <a:cxnLst/>
              <a:rect l="l" t="t" r="r" b="b"/>
              <a:pathLst>
                <a:path w="11463" h="9928" extrusionOk="0">
                  <a:moveTo>
                    <a:pt x="2866" y="0"/>
                  </a:moveTo>
                  <a:lnTo>
                    <a:pt x="0" y="4964"/>
                  </a:lnTo>
                  <a:lnTo>
                    <a:pt x="2866" y="9928"/>
                  </a:lnTo>
                  <a:lnTo>
                    <a:pt x="8596" y="9928"/>
                  </a:lnTo>
                  <a:lnTo>
                    <a:pt x="11462" y="4964"/>
                  </a:lnTo>
                  <a:lnTo>
                    <a:pt x="859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4" name="Google Shape;974;p24"/>
            <p:cNvSpPr/>
            <p:nvPr/>
          </p:nvSpPr>
          <p:spPr>
            <a:xfrm flipH="1">
              <a:off x="8430750" y="4768527"/>
              <a:ext cx="246951" cy="246951"/>
            </a:xfrm>
            <a:custGeom>
              <a:avLst/>
              <a:gdLst/>
              <a:ahLst/>
              <a:cxnLst/>
              <a:rect l="l" t="t" r="r" b="b"/>
              <a:pathLst>
                <a:path w="16768" h="16768" extrusionOk="0">
                  <a:moveTo>
                    <a:pt x="6510" y="0"/>
                  </a:moveTo>
                  <a:cubicBezTo>
                    <a:pt x="5794" y="0"/>
                    <a:pt x="5212" y="581"/>
                    <a:pt x="5212" y="1299"/>
                  </a:cubicBezTo>
                  <a:lnTo>
                    <a:pt x="5212" y="3914"/>
                  </a:lnTo>
                  <a:cubicBezTo>
                    <a:pt x="5212" y="4630"/>
                    <a:pt x="4631" y="5212"/>
                    <a:pt x="3913" y="5212"/>
                  </a:cubicBezTo>
                  <a:lnTo>
                    <a:pt x="1299" y="5212"/>
                  </a:lnTo>
                  <a:cubicBezTo>
                    <a:pt x="583" y="5212"/>
                    <a:pt x="1" y="5793"/>
                    <a:pt x="1" y="6511"/>
                  </a:cubicBezTo>
                  <a:lnTo>
                    <a:pt x="1" y="10258"/>
                  </a:lnTo>
                  <a:cubicBezTo>
                    <a:pt x="1" y="10975"/>
                    <a:pt x="582" y="11557"/>
                    <a:pt x="1299" y="11557"/>
                  </a:cubicBezTo>
                  <a:lnTo>
                    <a:pt x="3913" y="11557"/>
                  </a:lnTo>
                  <a:cubicBezTo>
                    <a:pt x="4629" y="11557"/>
                    <a:pt x="5212" y="12138"/>
                    <a:pt x="5212" y="12856"/>
                  </a:cubicBezTo>
                  <a:lnTo>
                    <a:pt x="5212" y="15468"/>
                  </a:lnTo>
                  <a:cubicBezTo>
                    <a:pt x="5212" y="16186"/>
                    <a:pt x="5793" y="16767"/>
                    <a:pt x="6510" y="16767"/>
                  </a:cubicBezTo>
                  <a:lnTo>
                    <a:pt x="10258" y="16767"/>
                  </a:lnTo>
                  <a:cubicBezTo>
                    <a:pt x="10975" y="16767"/>
                    <a:pt x="11556" y="16187"/>
                    <a:pt x="11556" y="15468"/>
                  </a:cubicBezTo>
                  <a:lnTo>
                    <a:pt x="11556" y="12855"/>
                  </a:lnTo>
                  <a:cubicBezTo>
                    <a:pt x="11556" y="12138"/>
                    <a:pt x="12137" y="11556"/>
                    <a:pt x="12855" y="11556"/>
                  </a:cubicBezTo>
                  <a:lnTo>
                    <a:pt x="15470" y="11556"/>
                  </a:lnTo>
                  <a:cubicBezTo>
                    <a:pt x="16186" y="11556"/>
                    <a:pt x="16768" y="10975"/>
                    <a:pt x="16768" y="10257"/>
                  </a:cubicBezTo>
                  <a:lnTo>
                    <a:pt x="16768" y="6510"/>
                  </a:lnTo>
                  <a:cubicBezTo>
                    <a:pt x="16768" y="5795"/>
                    <a:pt x="16186" y="5212"/>
                    <a:pt x="15470" y="5212"/>
                  </a:cubicBezTo>
                  <a:lnTo>
                    <a:pt x="12855" y="5212"/>
                  </a:lnTo>
                  <a:cubicBezTo>
                    <a:pt x="12139" y="5212"/>
                    <a:pt x="11556" y="4631"/>
                    <a:pt x="11556" y="3914"/>
                  </a:cubicBezTo>
                  <a:lnTo>
                    <a:pt x="11556" y="1299"/>
                  </a:lnTo>
                  <a:cubicBezTo>
                    <a:pt x="11556" y="582"/>
                    <a:pt x="10976" y="0"/>
                    <a:pt x="102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975" name="Google Shape;975;p24"/>
          <p:cNvGrpSpPr/>
          <p:nvPr/>
        </p:nvGrpSpPr>
        <p:grpSpPr>
          <a:xfrm>
            <a:off x="-341717" y="210625"/>
            <a:ext cx="10226992" cy="4284738"/>
            <a:chOff x="-341717" y="210625"/>
            <a:chExt cx="10226992" cy="4284738"/>
          </a:xfrm>
        </p:grpSpPr>
        <p:grpSp>
          <p:nvGrpSpPr>
            <p:cNvPr id="976" name="Google Shape;976;p24"/>
            <p:cNvGrpSpPr/>
            <p:nvPr/>
          </p:nvGrpSpPr>
          <p:grpSpPr>
            <a:xfrm>
              <a:off x="8787483" y="3837613"/>
              <a:ext cx="654775" cy="657750"/>
              <a:chOff x="7663400" y="2447013"/>
              <a:chExt cx="654775" cy="657750"/>
            </a:xfrm>
          </p:grpSpPr>
          <p:sp>
            <p:nvSpPr>
              <p:cNvPr id="977" name="Google Shape;977;p24"/>
              <p:cNvSpPr/>
              <p:nvPr/>
            </p:nvSpPr>
            <p:spPr>
              <a:xfrm>
                <a:off x="7663400" y="2447013"/>
                <a:ext cx="361575" cy="313125"/>
              </a:xfrm>
              <a:custGeom>
                <a:avLst/>
                <a:gdLst/>
                <a:ahLst/>
                <a:cxnLst/>
                <a:rect l="l" t="t" r="r" b="b"/>
                <a:pathLst>
                  <a:path w="14463" h="12525" extrusionOk="0">
                    <a:moveTo>
                      <a:pt x="3617" y="0"/>
                    </a:moveTo>
                    <a:lnTo>
                      <a:pt x="1" y="6262"/>
                    </a:lnTo>
                    <a:lnTo>
                      <a:pt x="3617" y="12525"/>
                    </a:lnTo>
                    <a:lnTo>
                      <a:pt x="10847" y="12525"/>
                    </a:lnTo>
                    <a:lnTo>
                      <a:pt x="14462" y="6262"/>
                    </a:lnTo>
                    <a:lnTo>
                      <a:pt x="108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8" name="Google Shape;978;p24"/>
              <p:cNvSpPr/>
              <p:nvPr/>
            </p:nvSpPr>
            <p:spPr>
              <a:xfrm>
                <a:off x="7663400" y="2791638"/>
                <a:ext cx="361575" cy="313125"/>
              </a:xfrm>
              <a:custGeom>
                <a:avLst/>
                <a:gdLst/>
                <a:ahLst/>
                <a:cxnLst/>
                <a:rect l="l" t="t" r="r" b="b"/>
                <a:pathLst>
                  <a:path w="14463" h="12525" extrusionOk="0">
                    <a:moveTo>
                      <a:pt x="3617" y="0"/>
                    </a:moveTo>
                    <a:lnTo>
                      <a:pt x="1" y="6262"/>
                    </a:lnTo>
                    <a:lnTo>
                      <a:pt x="3617" y="12525"/>
                    </a:lnTo>
                    <a:lnTo>
                      <a:pt x="10847" y="12525"/>
                    </a:lnTo>
                    <a:lnTo>
                      <a:pt x="14462" y="6262"/>
                    </a:lnTo>
                    <a:lnTo>
                      <a:pt x="108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9" name="Google Shape;979;p24"/>
              <p:cNvSpPr/>
              <p:nvPr/>
            </p:nvSpPr>
            <p:spPr>
              <a:xfrm>
                <a:off x="7956600" y="2619313"/>
                <a:ext cx="361575" cy="313150"/>
              </a:xfrm>
              <a:custGeom>
                <a:avLst/>
                <a:gdLst/>
                <a:ahLst/>
                <a:cxnLst/>
                <a:rect l="l" t="t" r="r" b="b"/>
                <a:pathLst>
                  <a:path w="14463" h="12526" extrusionOk="0">
                    <a:moveTo>
                      <a:pt x="3617" y="0"/>
                    </a:moveTo>
                    <a:lnTo>
                      <a:pt x="1" y="6263"/>
                    </a:lnTo>
                    <a:lnTo>
                      <a:pt x="3617" y="12526"/>
                    </a:lnTo>
                    <a:lnTo>
                      <a:pt x="10848" y="12526"/>
                    </a:lnTo>
                    <a:lnTo>
                      <a:pt x="14463" y="6263"/>
                    </a:lnTo>
                    <a:lnTo>
                      <a:pt x="108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980" name="Google Shape;980;p24"/>
            <p:cNvGrpSpPr/>
            <p:nvPr/>
          </p:nvGrpSpPr>
          <p:grpSpPr>
            <a:xfrm flipH="1">
              <a:off x="-341717" y="210625"/>
              <a:ext cx="949825" cy="657750"/>
              <a:chOff x="7368350" y="1061350"/>
              <a:chExt cx="949825" cy="657750"/>
            </a:xfrm>
          </p:grpSpPr>
          <p:sp>
            <p:nvSpPr>
              <p:cNvPr id="981" name="Google Shape;981;p24"/>
              <p:cNvSpPr/>
              <p:nvPr/>
            </p:nvSpPr>
            <p:spPr>
              <a:xfrm>
                <a:off x="7368350" y="1233675"/>
                <a:ext cx="361575" cy="313125"/>
              </a:xfrm>
              <a:custGeom>
                <a:avLst/>
                <a:gdLst/>
                <a:ahLst/>
                <a:cxnLst/>
                <a:rect l="l" t="t" r="r" b="b"/>
                <a:pathLst>
                  <a:path w="14463" h="12525" extrusionOk="0">
                    <a:moveTo>
                      <a:pt x="3617" y="0"/>
                    </a:moveTo>
                    <a:lnTo>
                      <a:pt x="1" y="6262"/>
                    </a:lnTo>
                    <a:lnTo>
                      <a:pt x="3617" y="12524"/>
                    </a:lnTo>
                    <a:lnTo>
                      <a:pt x="10848" y="12524"/>
                    </a:lnTo>
                    <a:lnTo>
                      <a:pt x="14463" y="6262"/>
                    </a:lnTo>
                    <a:lnTo>
                      <a:pt x="108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2" name="Google Shape;982;p24"/>
              <p:cNvSpPr/>
              <p:nvPr/>
            </p:nvSpPr>
            <p:spPr>
              <a:xfrm>
                <a:off x="7663400" y="1061350"/>
                <a:ext cx="361575" cy="313150"/>
              </a:xfrm>
              <a:custGeom>
                <a:avLst/>
                <a:gdLst/>
                <a:ahLst/>
                <a:cxnLst/>
                <a:rect l="l" t="t" r="r" b="b"/>
                <a:pathLst>
                  <a:path w="14463" h="12526" extrusionOk="0">
                    <a:moveTo>
                      <a:pt x="3616" y="0"/>
                    </a:moveTo>
                    <a:lnTo>
                      <a:pt x="1" y="6263"/>
                    </a:lnTo>
                    <a:lnTo>
                      <a:pt x="3616" y="12525"/>
                    </a:lnTo>
                    <a:lnTo>
                      <a:pt x="10846" y="12525"/>
                    </a:lnTo>
                    <a:lnTo>
                      <a:pt x="14462" y="6263"/>
                    </a:lnTo>
                    <a:lnTo>
                      <a:pt x="108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3" name="Google Shape;983;p24"/>
              <p:cNvSpPr/>
              <p:nvPr/>
            </p:nvSpPr>
            <p:spPr>
              <a:xfrm>
                <a:off x="7663400" y="1405950"/>
                <a:ext cx="361575" cy="313150"/>
              </a:xfrm>
              <a:custGeom>
                <a:avLst/>
                <a:gdLst/>
                <a:ahLst/>
                <a:cxnLst/>
                <a:rect l="l" t="t" r="r" b="b"/>
                <a:pathLst>
                  <a:path w="14463" h="12526" extrusionOk="0">
                    <a:moveTo>
                      <a:pt x="3616" y="0"/>
                    </a:moveTo>
                    <a:lnTo>
                      <a:pt x="1" y="6262"/>
                    </a:lnTo>
                    <a:lnTo>
                      <a:pt x="3616" y="12526"/>
                    </a:lnTo>
                    <a:lnTo>
                      <a:pt x="10846" y="12526"/>
                    </a:lnTo>
                    <a:lnTo>
                      <a:pt x="14462" y="6262"/>
                    </a:lnTo>
                    <a:lnTo>
                      <a:pt x="108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4" name="Google Shape;984;p24"/>
              <p:cNvSpPr/>
              <p:nvPr/>
            </p:nvSpPr>
            <p:spPr>
              <a:xfrm>
                <a:off x="7956575" y="1233675"/>
                <a:ext cx="361600" cy="313125"/>
              </a:xfrm>
              <a:custGeom>
                <a:avLst/>
                <a:gdLst/>
                <a:ahLst/>
                <a:cxnLst/>
                <a:rect l="l" t="t" r="r" b="b"/>
                <a:pathLst>
                  <a:path w="14464" h="12525" extrusionOk="0">
                    <a:moveTo>
                      <a:pt x="3616" y="0"/>
                    </a:moveTo>
                    <a:lnTo>
                      <a:pt x="1" y="6262"/>
                    </a:lnTo>
                    <a:lnTo>
                      <a:pt x="3616" y="12524"/>
                    </a:lnTo>
                    <a:lnTo>
                      <a:pt x="10848" y="12524"/>
                    </a:lnTo>
                    <a:lnTo>
                      <a:pt x="14464" y="6262"/>
                    </a:lnTo>
                    <a:lnTo>
                      <a:pt x="108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985" name="Google Shape;985;p24"/>
            <p:cNvGrpSpPr/>
            <p:nvPr/>
          </p:nvGrpSpPr>
          <p:grpSpPr>
            <a:xfrm>
              <a:off x="8641400" y="230459"/>
              <a:ext cx="1243875" cy="1001841"/>
              <a:chOff x="6198500" y="1668659"/>
              <a:chExt cx="1243875" cy="1001841"/>
            </a:xfrm>
          </p:grpSpPr>
          <p:sp>
            <p:nvSpPr>
              <p:cNvPr id="986" name="Google Shape;986;p24"/>
              <p:cNvSpPr/>
              <p:nvPr/>
            </p:nvSpPr>
            <p:spPr>
              <a:xfrm>
                <a:off x="6493125" y="2011125"/>
                <a:ext cx="361575" cy="313150"/>
              </a:xfrm>
              <a:custGeom>
                <a:avLst/>
                <a:gdLst/>
                <a:ahLst/>
                <a:cxnLst/>
                <a:rect l="l" t="t" r="r" b="b"/>
                <a:pathLst>
                  <a:path w="14463" h="12526" extrusionOk="0">
                    <a:moveTo>
                      <a:pt x="3616" y="0"/>
                    </a:moveTo>
                    <a:lnTo>
                      <a:pt x="1" y="6264"/>
                    </a:lnTo>
                    <a:lnTo>
                      <a:pt x="3616" y="12526"/>
                    </a:lnTo>
                    <a:lnTo>
                      <a:pt x="10847" y="12526"/>
                    </a:lnTo>
                    <a:lnTo>
                      <a:pt x="14463" y="6264"/>
                    </a:lnTo>
                    <a:lnTo>
                      <a:pt x="108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7" name="Google Shape;987;p24"/>
              <p:cNvSpPr/>
              <p:nvPr/>
            </p:nvSpPr>
            <p:spPr>
              <a:xfrm>
                <a:off x="6198500" y="1840450"/>
                <a:ext cx="361575" cy="313150"/>
              </a:xfrm>
              <a:custGeom>
                <a:avLst/>
                <a:gdLst/>
                <a:ahLst/>
                <a:cxnLst/>
                <a:rect l="l" t="t" r="r" b="b"/>
                <a:pathLst>
                  <a:path w="14463" h="12526" extrusionOk="0">
                    <a:moveTo>
                      <a:pt x="3617" y="0"/>
                    </a:moveTo>
                    <a:lnTo>
                      <a:pt x="1" y="6262"/>
                    </a:lnTo>
                    <a:lnTo>
                      <a:pt x="3617" y="12526"/>
                    </a:lnTo>
                    <a:lnTo>
                      <a:pt x="10848" y="12526"/>
                    </a:lnTo>
                    <a:lnTo>
                      <a:pt x="14463" y="6262"/>
                    </a:lnTo>
                    <a:lnTo>
                      <a:pt x="108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8" name="Google Shape;988;p24"/>
              <p:cNvSpPr/>
              <p:nvPr/>
            </p:nvSpPr>
            <p:spPr>
              <a:xfrm>
                <a:off x="6493125" y="2357350"/>
                <a:ext cx="361575" cy="313150"/>
              </a:xfrm>
              <a:custGeom>
                <a:avLst/>
                <a:gdLst/>
                <a:ahLst/>
                <a:cxnLst/>
                <a:rect l="l" t="t" r="r" b="b"/>
                <a:pathLst>
                  <a:path w="14463" h="12526" extrusionOk="0">
                    <a:moveTo>
                      <a:pt x="3616" y="0"/>
                    </a:moveTo>
                    <a:lnTo>
                      <a:pt x="1" y="6264"/>
                    </a:lnTo>
                    <a:lnTo>
                      <a:pt x="3616" y="12526"/>
                    </a:lnTo>
                    <a:lnTo>
                      <a:pt x="10847" y="12526"/>
                    </a:lnTo>
                    <a:lnTo>
                      <a:pt x="14463" y="6264"/>
                    </a:lnTo>
                    <a:lnTo>
                      <a:pt x="108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9" name="Google Shape;989;p24"/>
              <p:cNvSpPr/>
              <p:nvPr/>
            </p:nvSpPr>
            <p:spPr>
              <a:xfrm>
                <a:off x="6786275" y="1840450"/>
                <a:ext cx="361625" cy="313150"/>
              </a:xfrm>
              <a:custGeom>
                <a:avLst/>
                <a:gdLst/>
                <a:ahLst/>
                <a:cxnLst/>
                <a:rect l="l" t="t" r="r" b="b"/>
                <a:pathLst>
                  <a:path w="14465" h="12526" extrusionOk="0">
                    <a:moveTo>
                      <a:pt x="3617" y="0"/>
                    </a:moveTo>
                    <a:lnTo>
                      <a:pt x="1" y="6262"/>
                    </a:lnTo>
                    <a:lnTo>
                      <a:pt x="3617" y="12526"/>
                    </a:lnTo>
                    <a:lnTo>
                      <a:pt x="10849" y="12526"/>
                    </a:lnTo>
                    <a:lnTo>
                      <a:pt x="14465" y="6262"/>
                    </a:lnTo>
                    <a:lnTo>
                      <a:pt x="108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90" name="Google Shape;990;p24"/>
              <p:cNvSpPr/>
              <p:nvPr/>
            </p:nvSpPr>
            <p:spPr>
              <a:xfrm>
                <a:off x="6786275" y="2185050"/>
                <a:ext cx="361625" cy="313125"/>
              </a:xfrm>
              <a:custGeom>
                <a:avLst/>
                <a:gdLst/>
                <a:ahLst/>
                <a:cxnLst/>
                <a:rect l="l" t="t" r="r" b="b"/>
                <a:pathLst>
                  <a:path w="14465" h="12525" extrusionOk="0">
                    <a:moveTo>
                      <a:pt x="3617" y="0"/>
                    </a:moveTo>
                    <a:lnTo>
                      <a:pt x="1" y="6263"/>
                    </a:lnTo>
                    <a:lnTo>
                      <a:pt x="3617" y="12525"/>
                    </a:lnTo>
                    <a:lnTo>
                      <a:pt x="10849" y="12525"/>
                    </a:lnTo>
                    <a:lnTo>
                      <a:pt x="14465" y="6263"/>
                    </a:lnTo>
                    <a:lnTo>
                      <a:pt x="108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91" name="Google Shape;991;p24"/>
              <p:cNvSpPr/>
              <p:nvPr/>
            </p:nvSpPr>
            <p:spPr>
              <a:xfrm>
                <a:off x="7080800" y="1668659"/>
                <a:ext cx="361575" cy="313150"/>
              </a:xfrm>
              <a:custGeom>
                <a:avLst/>
                <a:gdLst/>
                <a:ahLst/>
                <a:cxnLst/>
                <a:rect l="l" t="t" r="r" b="b"/>
                <a:pathLst>
                  <a:path w="14463" h="12526" extrusionOk="0">
                    <a:moveTo>
                      <a:pt x="3617" y="0"/>
                    </a:moveTo>
                    <a:lnTo>
                      <a:pt x="1" y="6262"/>
                    </a:lnTo>
                    <a:lnTo>
                      <a:pt x="3617" y="12526"/>
                    </a:lnTo>
                    <a:lnTo>
                      <a:pt x="10848" y="12526"/>
                    </a:lnTo>
                    <a:lnTo>
                      <a:pt x="14463" y="6262"/>
                    </a:lnTo>
                    <a:lnTo>
                      <a:pt x="108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two columns 2">
  <p:cSld name="TITLE_AND_TWO_COLUMNS_1_1">
    <p:spTree>
      <p:nvGrpSpPr>
        <p:cNvPr id="992" name="Shape 992"/>
        <p:cNvGrpSpPr/>
        <p:nvPr/>
      </p:nvGrpSpPr>
      <p:grpSpPr>
        <a:xfrm>
          <a:off x="0" y="0"/>
          <a:ext cx="0" cy="0"/>
          <a:chOff x="0" y="0"/>
          <a:chExt cx="0" cy="0"/>
        </a:xfrm>
      </p:grpSpPr>
      <p:sp>
        <p:nvSpPr>
          <p:cNvPr id="993" name="Google Shape;993;p25"/>
          <p:cNvSpPr txBox="1"/>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994" name="Google Shape;994;p25"/>
          <p:cNvSpPr txBox="1"/>
          <p:nvPr>
            <p:ph type="subTitle" idx="1"/>
          </p:nvPr>
        </p:nvSpPr>
        <p:spPr>
          <a:xfrm>
            <a:off x="4741095" y="1780350"/>
            <a:ext cx="2991300" cy="22569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p:txBody>
      </p:sp>
      <p:sp>
        <p:nvSpPr>
          <p:cNvPr id="995" name="Google Shape;995;p25"/>
          <p:cNvSpPr txBox="1"/>
          <p:nvPr>
            <p:ph type="subTitle" idx="2"/>
          </p:nvPr>
        </p:nvSpPr>
        <p:spPr>
          <a:xfrm>
            <a:off x="1411575" y="1780350"/>
            <a:ext cx="2991300" cy="22569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p:txBody>
      </p:sp>
      <p:grpSp>
        <p:nvGrpSpPr>
          <p:cNvPr id="996" name="Google Shape;996;p25"/>
          <p:cNvGrpSpPr/>
          <p:nvPr/>
        </p:nvGrpSpPr>
        <p:grpSpPr>
          <a:xfrm>
            <a:off x="251957" y="142148"/>
            <a:ext cx="8372299" cy="4843356"/>
            <a:chOff x="251957" y="142148"/>
            <a:chExt cx="8372299" cy="4843356"/>
          </a:xfrm>
        </p:grpSpPr>
        <p:grpSp>
          <p:nvGrpSpPr>
            <p:cNvPr id="997" name="Google Shape;997;p25"/>
            <p:cNvGrpSpPr/>
            <p:nvPr/>
          </p:nvGrpSpPr>
          <p:grpSpPr>
            <a:xfrm flipH="1">
              <a:off x="251957" y="142148"/>
              <a:ext cx="838324" cy="185756"/>
              <a:chOff x="4389925" y="459275"/>
              <a:chExt cx="999075" cy="221375"/>
            </a:xfrm>
          </p:grpSpPr>
          <p:sp>
            <p:nvSpPr>
              <p:cNvPr id="998" name="Google Shape;998;p25"/>
              <p:cNvSpPr/>
              <p:nvPr/>
            </p:nvSpPr>
            <p:spPr>
              <a:xfrm>
                <a:off x="4389925" y="459275"/>
                <a:ext cx="70625" cy="70625"/>
              </a:xfrm>
              <a:custGeom>
                <a:avLst/>
                <a:gdLst/>
                <a:ahLst/>
                <a:cxnLst/>
                <a:rect l="l" t="t" r="r" b="b"/>
                <a:pathLst>
                  <a:path w="2825" h="2825" extrusionOk="0">
                    <a:moveTo>
                      <a:pt x="1413" y="0"/>
                    </a:moveTo>
                    <a:cubicBezTo>
                      <a:pt x="631"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99" name="Google Shape;999;p25"/>
              <p:cNvSpPr/>
              <p:nvPr/>
            </p:nvSpPr>
            <p:spPr>
              <a:xfrm>
                <a:off x="4575625" y="459275"/>
                <a:ext cx="70625" cy="70625"/>
              </a:xfrm>
              <a:custGeom>
                <a:avLst/>
                <a:gdLst/>
                <a:ahLst/>
                <a:cxnLst/>
                <a:rect l="l" t="t" r="r" b="b"/>
                <a:pathLst>
                  <a:path w="2825" h="2825" extrusionOk="0">
                    <a:moveTo>
                      <a:pt x="1413" y="0"/>
                    </a:moveTo>
                    <a:cubicBezTo>
                      <a:pt x="632"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00" name="Google Shape;1000;p25"/>
              <p:cNvSpPr/>
              <p:nvPr/>
            </p:nvSpPr>
            <p:spPr>
              <a:xfrm>
                <a:off x="4761325" y="459275"/>
                <a:ext cx="70625" cy="70625"/>
              </a:xfrm>
              <a:custGeom>
                <a:avLst/>
                <a:gdLst/>
                <a:ahLst/>
                <a:cxnLst/>
                <a:rect l="l" t="t" r="r" b="b"/>
                <a:pathLst>
                  <a:path w="2825" h="2825" extrusionOk="0">
                    <a:moveTo>
                      <a:pt x="1413" y="0"/>
                    </a:moveTo>
                    <a:cubicBezTo>
                      <a:pt x="632"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01" name="Google Shape;1001;p25"/>
              <p:cNvSpPr/>
              <p:nvPr/>
            </p:nvSpPr>
            <p:spPr>
              <a:xfrm>
                <a:off x="4946975" y="459275"/>
                <a:ext cx="70625" cy="70625"/>
              </a:xfrm>
              <a:custGeom>
                <a:avLst/>
                <a:gdLst/>
                <a:ahLst/>
                <a:cxnLst/>
                <a:rect l="l" t="t" r="r" b="b"/>
                <a:pathLst>
                  <a:path w="2825" h="2825" extrusionOk="0">
                    <a:moveTo>
                      <a:pt x="1413" y="0"/>
                    </a:moveTo>
                    <a:cubicBezTo>
                      <a:pt x="633" y="0"/>
                      <a:pt x="1" y="632"/>
                      <a:pt x="1" y="1412"/>
                    </a:cubicBezTo>
                    <a:cubicBezTo>
                      <a:pt x="1" y="2192"/>
                      <a:pt x="634" y="2824"/>
                      <a:pt x="1413" y="2824"/>
                    </a:cubicBezTo>
                    <a:cubicBezTo>
                      <a:pt x="2194"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02" name="Google Shape;1002;p25"/>
              <p:cNvSpPr/>
              <p:nvPr/>
            </p:nvSpPr>
            <p:spPr>
              <a:xfrm>
                <a:off x="5132675" y="459275"/>
                <a:ext cx="70625" cy="70625"/>
              </a:xfrm>
              <a:custGeom>
                <a:avLst/>
                <a:gdLst/>
                <a:ahLst/>
                <a:cxnLst/>
                <a:rect l="l" t="t" r="r" b="b"/>
                <a:pathLst>
                  <a:path w="2825" h="2825" extrusionOk="0">
                    <a:moveTo>
                      <a:pt x="1413" y="0"/>
                    </a:moveTo>
                    <a:cubicBezTo>
                      <a:pt x="633" y="0"/>
                      <a:pt x="1" y="632"/>
                      <a:pt x="1" y="1412"/>
                    </a:cubicBezTo>
                    <a:cubicBezTo>
                      <a:pt x="1" y="2192"/>
                      <a:pt x="634" y="2824"/>
                      <a:pt x="1413" y="2824"/>
                    </a:cubicBezTo>
                    <a:cubicBezTo>
                      <a:pt x="2193"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03" name="Google Shape;1003;p25"/>
              <p:cNvSpPr/>
              <p:nvPr/>
            </p:nvSpPr>
            <p:spPr>
              <a:xfrm>
                <a:off x="5318375" y="459275"/>
                <a:ext cx="70625" cy="70625"/>
              </a:xfrm>
              <a:custGeom>
                <a:avLst/>
                <a:gdLst/>
                <a:ahLst/>
                <a:cxnLst/>
                <a:rect l="l" t="t" r="r" b="b"/>
                <a:pathLst>
                  <a:path w="2825" h="2825" extrusionOk="0">
                    <a:moveTo>
                      <a:pt x="1413" y="0"/>
                    </a:moveTo>
                    <a:cubicBezTo>
                      <a:pt x="634" y="0"/>
                      <a:pt x="1" y="632"/>
                      <a:pt x="1" y="1412"/>
                    </a:cubicBezTo>
                    <a:cubicBezTo>
                      <a:pt x="1" y="2192"/>
                      <a:pt x="634" y="2824"/>
                      <a:pt x="1413" y="2824"/>
                    </a:cubicBezTo>
                    <a:cubicBezTo>
                      <a:pt x="2193"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04" name="Google Shape;1004;p25"/>
              <p:cNvSpPr/>
              <p:nvPr/>
            </p:nvSpPr>
            <p:spPr>
              <a:xfrm>
                <a:off x="4389925" y="610000"/>
                <a:ext cx="70625" cy="70650"/>
              </a:xfrm>
              <a:custGeom>
                <a:avLst/>
                <a:gdLst/>
                <a:ahLst/>
                <a:cxnLst/>
                <a:rect l="l" t="t" r="r" b="b"/>
                <a:pathLst>
                  <a:path w="2825" h="2826" extrusionOk="0">
                    <a:moveTo>
                      <a:pt x="1413" y="1"/>
                    </a:moveTo>
                    <a:cubicBezTo>
                      <a:pt x="631"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05" name="Google Shape;1005;p25"/>
              <p:cNvSpPr/>
              <p:nvPr/>
            </p:nvSpPr>
            <p:spPr>
              <a:xfrm>
                <a:off x="4575625" y="610000"/>
                <a:ext cx="70625" cy="70650"/>
              </a:xfrm>
              <a:custGeom>
                <a:avLst/>
                <a:gdLst/>
                <a:ahLst/>
                <a:cxnLst/>
                <a:rect l="l" t="t" r="r" b="b"/>
                <a:pathLst>
                  <a:path w="2825" h="2826" extrusionOk="0">
                    <a:moveTo>
                      <a:pt x="1413" y="1"/>
                    </a:moveTo>
                    <a:cubicBezTo>
                      <a:pt x="632"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06" name="Google Shape;1006;p25"/>
              <p:cNvSpPr/>
              <p:nvPr/>
            </p:nvSpPr>
            <p:spPr>
              <a:xfrm>
                <a:off x="4761325" y="610000"/>
                <a:ext cx="70625" cy="70650"/>
              </a:xfrm>
              <a:custGeom>
                <a:avLst/>
                <a:gdLst/>
                <a:ahLst/>
                <a:cxnLst/>
                <a:rect l="l" t="t" r="r" b="b"/>
                <a:pathLst>
                  <a:path w="2825" h="2826" extrusionOk="0">
                    <a:moveTo>
                      <a:pt x="1413" y="1"/>
                    </a:moveTo>
                    <a:cubicBezTo>
                      <a:pt x="632"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07" name="Google Shape;1007;p25"/>
              <p:cNvSpPr/>
              <p:nvPr/>
            </p:nvSpPr>
            <p:spPr>
              <a:xfrm>
                <a:off x="4946975" y="610000"/>
                <a:ext cx="70625" cy="70650"/>
              </a:xfrm>
              <a:custGeom>
                <a:avLst/>
                <a:gdLst/>
                <a:ahLst/>
                <a:cxnLst/>
                <a:rect l="l" t="t" r="r" b="b"/>
                <a:pathLst>
                  <a:path w="2825" h="2826" extrusionOk="0">
                    <a:moveTo>
                      <a:pt x="1413" y="1"/>
                    </a:moveTo>
                    <a:cubicBezTo>
                      <a:pt x="633" y="1"/>
                      <a:pt x="1" y="634"/>
                      <a:pt x="1" y="1413"/>
                    </a:cubicBezTo>
                    <a:cubicBezTo>
                      <a:pt x="1" y="2194"/>
                      <a:pt x="634" y="2825"/>
                      <a:pt x="1413" y="2825"/>
                    </a:cubicBezTo>
                    <a:cubicBezTo>
                      <a:pt x="1414" y="2825"/>
                      <a:pt x="1415" y="2825"/>
                      <a:pt x="1417" y="2825"/>
                    </a:cubicBezTo>
                    <a:cubicBezTo>
                      <a:pt x="2196" y="2825"/>
                      <a:pt x="2825" y="2193"/>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08" name="Google Shape;1008;p25"/>
              <p:cNvSpPr/>
              <p:nvPr/>
            </p:nvSpPr>
            <p:spPr>
              <a:xfrm>
                <a:off x="5132675" y="610000"/>
                <a:ext cx="70625" cy="70650"/>
              </a:xfrm>
              <a:custGeom>
                <a:avLst/>
                <a:gdLst/>
                <a:ahLst/>
                <a:cxnLst/>
                <a:rect l="l" t="t" r="r" b="b"/>
                <a:pathLst>
                  <a:path w="2825" h="2826" extrusionOk="0">
                    <a:moveTo>
                      <a:pt x="1413" y="1"/>
                    </a:moveTo>
                    <a:cubicBezTo>
                      <a:pt x="633" y="1"/>
                      <a:pt x="1" y="634"/>
                      <a:pt x="1" y="1413"/>
                    </a:cubicBezTo>
                    <a:cubicBezTo>
                      <a:pt x="1" y="2194"/>
                      <a:pt x="634" y="2825"/>
                      <a:pt x="1413" y="2825"/>
                    </a:cubicBezTo>
                    <a:cubicBezTo>
                      <a:pt x="1414" y="2825"/>
                      <a:pt x="1415" y="2825"/>
                      <a:pt x="1417" y="2825"/>
                    </a:cubicBezTo>
                    <a:cubicBezTo>
                      <a:pt x="2195" y="2825"/>
                      <a:pt x="2825" y="2193"/>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09" name="Google Shape;1009;p25"/>
              <p:cNvSpPr/>
              <p:nvPr/>
            </p:nvSpPr>
            <p:spPr>
              <a:xfrm>
                <a:off x="5318375" y="610000"/>
                <a:ext cx="70625" cy="70650"/>
              </a:xfrm>
              <a:custGeom>
                <a:avLst/>
                <a:gdLst/>
                <a:ahLst/>
                <a:cxnLst/>
                <a:rect l="l" t="t" r="r" b="b"/>
                <a:pathLst>
                  <a:path w="2825" h="2826" extrusionOk="0">
                    <a:moveTo>
                      <a:pt x="1413" y="1"/>
                    </a:moveTo>
                    <a:cubicBezTo>
                      <a:pt x="634" y="1"/>
                      <a:pt x="1" y="634"/>
                      <a:pt x="1" y="1413"/>
                    </a:cubicBezTo>
                    <a:cubicBezTo>
                      <a:pt x="1" y="2194"/>
                      <a:pt x="634" y="2825"/>
                      <a:pt x="1413" y="2825"/>
                    </a:cubicBezTo>
                    <a:cubicBezTo>
                      <a:pt x="2193" y="2825"/>
                      <a:pt x="2825" y="2194"/>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010" name="Google Shape;1010;p25"/>
            <p:cNvGrpSpPr/>
            <p:nvPr/>
          </p:nvGrpSpPr>
          <p:grpSpPr>
            <a:xfrm flipH="1">
              <a:off x="7785932" y="4799748"/>
              <a:ext cx="838324" cy="185756"/>
              <a:chOff x="4389925" y="459275"/>
              <a:chExt cx="999075" cy="221375"/>
            </a:xfrm>
          </p:grpSpPr>
          <p:sp>
            <p:nvSpPr>
              <p:cNvPr id="1011" name="Google Shape;1011;p25"/>
              <p:cNvSpPr/>
              <p:nvPr/>
            </p:nvSpPr>
            <p:spPr>
              <a:xfrm>
                <a:off x="4389925" y="459275"/>
                <a:ext cx="70625" cy="70625"/>
              </a:xfrm>
              <a:custGeom>
                <a:avLst/>
                <a:gdLst/>
                <a:ahLst/>
                <a:cxnLst/>
                <a:rect l="l" t="t" r="r" b="b"/>
                <a:pathLst>
                  <a:path w="2825" h="2825" extrusionOk="0">
                    <a:moveTo>
                      <a:pt x="1413" y="0"/>
                    </a:moveTo>
                    <a:cubicBezTo>
                      <a:pt x="631"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12" name="Google Shape;1012;p25"/>
              <p:cNvSpPr/>
              <p:nvPr/>
            </p:nvSpPr>
            <p:spPr>
              <a:xfrm>
                <a:off x="4575625" y="459275"/>
                <a:ext cx="70625" cy="70625"/>
              </a:xfrm>
              <a:custGeom>
                <a:avLst/>
                <a:gdLst/>
                <a:ahLst/>
                <a:cxnLst/>
                <a:rect l="l" t="t" r="r" b="b"/>
                <a:pathLst>
                  <a:path w="2825" h="2825" extrusionOk="0">
                    <a:moveTo>
                      <a:pt x="1413" y="0"/>
                    </a:moveTo>
                    <a:cubicBezTo>
                      <a:pt x="632"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13" name="Google Shape;1013;p25"/>
              <p:cNvSpPr/>
              <p:nvPr/>
            </p:nvSpPr>
            <p:spPr>
              <a:xfrm>
                <a:off x="4761325" y="459275"/>
                <a:ext cx="70625" cy="70625"/>
              </a:xfrm>
              <a:custGeom>
                <a:avLst/>
                <a:gdLst/>
                <a:ahLst/>
                <a:cxnLst/>
                <a:rect l="l" t="t" r="r" b="b"/>
                <a:pathLst>
                  <a:path w="2825" h="2825" extrusionOk="0">
                    <a:moveTo>
                      <a:pt x="1413" y="0"/>
                    </a:moveTo>
                    <a:cubicBezTo>
                      <a:pt x="632"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14" name="Google Shape;1014;p25"/>
              <p:cNvSpPr/>
              <p:nvPr/>
            </p:nvSpPr>
            <p:spPr>
              <a:xfrm>
                <a:off x="4946975" y="459275"/>
                <a:ext cx="70625" cy="70625"/>
              </a:xfrm>
              <a:custGeom>
                <a:avLst/>
                <a:gdLst/>
                <a:ahLst/>
                <a:cxnLst/>
                <a:rect l="l" t="t" r="r" b="b"/>
                <a:pathLst>
                  <a:path w="2825" h="2825" extrusionOk="0">
                    <a:moveTo>
                      <a:pt x="1413" y="0"/>
                    </a:moveTo>
                    <a:cubicBezTo>
                      <a:pt x="633" y="0"/>
                      <a:pt x="1" y="632"/>
                      <a:pt x="1" y="1412"/>
                    </a:cubicBezTo>
                    <a:cubicBezTo>
                      <a:pt x="1" y="2192"/>
                      <a:pt x="634" y="2824"/>
                      <a:pt x="1413" y="2824"/>
                    </a:cubicBezTo>
                    <a:cubicBezTo>
                      <a:pt x="2194"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15" name="Google Shape;1015;p25"/>
              <p:cNvSpPr/>
              <p:nvPr/>
            </p:nvSpPr>
            <p:spPr>
              <a:xfrm>
                <a:off x="5132675" y="459275"/>
                <a:ext cx="70625" cy="70625"/>
              </a:xfrm>
              <a:custGeom>
                <a:avLst/>
                <a:gdLst/>
                <a:ahLst/>
                <a:cxnLst/>
                <a:rect l="l" t="t" r="r" b="b"/>
                <a:pathLst>
                  <a:path w="2825" h="2825" extrusionOk="0">
                    <a:moveTo>
                      <a:pt x="1413" y="0"/>
                    </a:moveTo>
                    <a:cubicBezTo>
                      <a:pt x="633" y="0"/>
                      <a:pt x="1" y="632"/>
                      <a:pt x="1" y="1412"/>
                    </a:cubicBezTo>
                    <a:cubicBezTo>
                      <a:pt x="1" y="2192"/>
                      <a:pt x="634" y="2824"/>
                      <a:pt x="1413" y="2824"/>
                    </a:cubicBezTo>
                    <a:cubicBezTo>
                      <a:pt x="2193"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16" name="Google Shape;1016;p25"/>
              <p:cNvSpPr/>
              <p:nvPr/>
            </p:nvSpPr>
            <p:spPr>
              <a:xfrm>
                <a:off x="5318375" y="459275"/>
                <a:ext cx="70625" cy="70625"/>
              </a:xfrm>
              <a:custGeom>
                <a:avLst/>
                <a:gdLst/>
                <a:ahLst/>
                <a:cxnLst/>
                <a:rect l="l" t="t" r="r" b="b"/>
                <a:pathLst>
                  <a:path w="2825" h="2825" extrusionOk="0">
                    <a:moveTo>
                      <a:pt x="1413" y="0"/>
                    </a:moveTo>
                    <a:cubicBezTo>
                      <a:pt x="634" y="0"/>
                      <a:pt x="1" y="632"/>
                      <a:pt x="1" y="1412"/>
                    </a:cubicBezTo>
                    <a:cubicBezTo>
                      <a:pt x="1" y="2192"/>
                      <a:pt x="634" y="2824"/>
                      <a:pt x="1413" y="2824"/>
                    </a:cubicBezTo>
                    <a:cubicBezTo>
                      <a:pt x="2193"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17" name="Google Shape;1017;p25"/>
              <p:cNvSpPr/>
              <p:nvPr/>
            </p:nvSpPr>
            <p:spPr>
              <a:xfrm>
                <a:off x="4389925" y="610000"/>
                <a:ext cx="70625" cy="70650"/>
              </a:xfrm>
              <a:custGeom>
                <a:avLst/>
                <a:gdLst/>
                <a:ahLst/>
                <a:cxnLst/>
                <a:rect l="l" t="t" r="r" b="b"/>
                <a:pathLst>
                  <a:path w="2825" h="2826" extrusionOk="0">
                    <a:moveTo>
                      <a:pt x="1413" y="1"/>
                    </a:moveTo>
                    <a:cubicBezTo>
                      <a:pt x="631"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18" name="Google Shape;1018;p25"/>
              <p:cNvSpPr/>
              <p:nvPr/>
            </p:nvSpPr>
            <p:spPr>
              <a:xfrm>
                <a:off x="4575625" y="610000"/>
                <a:ext cx="70625" cy="70650"/>
              </a:xfrm>
              <a:custGeom>
                <a:avLst/>
                <a:gdLst/>
                <a:ahLst/>
                <a:cxnLst/>
                <a:rect l="l" t="t" r="r" b="b"/>
                <a:pathLst>
                  <a:path w="2825" h="2826" extrusionOk="0">
                    <a:moveTo>
                      <a:pt x="1413" y="1"/>
                    </a:moveTo>
                    <a:cubicBezTo>
                      <a:pt x="632"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19" name="Google Shape;1019;p25"/>
              <p:cNvSpPr/>
              <p:nvPr/>
            </p:nvSpPr>
            <p:spPr>
              <a:xfrm>
                <a:off x="4761325" y="610000"/>
                <a:ext cx="70625" cy="70650"/>
              </a:xfrm>
              <a:custGeom>
                <a:avLst/>
                <a:gdLst/>
                <a:ahLst/>
                <a:cxnLst/>
                <a:rect l="l" t="t" r="r" b="b"/>
                <a:pathLst>
                  <a:path w="2825" h="2826" extrusionOk="0">
                    <a:moveTo>
                      <a:pt x="1413" y="1"/>
                    </a:moveTo>
                    <a:cubicBezTo>
                      <a:pt x="632"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20" name="Google Shape;1020;p25"/>
              <p:cNvSpPr/>
              <p:nvPr/>
            </p:nvSpPr>
            <p:spPr>
              <a:xfrm>
                <a:off x="4946975" y="610000"/>
                <a:ext cx="70625" cy="70650"/>
              </a:xfrm>
              <a:custGeom>
                <a:avLst/>
                <a:gdLst/>
                <a:ahLst/>
                <a:cxnLst/>
                <a:rect l="l" t="t" r="r" b="b"/>
                <a:pathLst>
                  <a:path w="2825" h="2826" extrusionOk="0">
                    <a:moveTo>
                      <a:pt x="1413" y="1"/>
                    </a:moveTo>
                    <a:cubicBezTo>
                      <a:pt x="633" y="1"/>
                      <a:pt x="1" y="634"/>
                      <a:pt x="1" y="1413"/>
                    </a:cubicBezTo>
                    <a:cubicBezTo>
                      <a:pt x="1" y="2194"/>
                      <a:pt x="634" y="2825"/>
                      <a:pt x="1413" y="2825"/>
                    </a:cubicBezTo>
                    <a:cubicBezTo>
                      <a:pt x="1414" y="2825"/>
                      <a:pt x="1415" y="2825"/>
                      <a:pt x="1417" y="2825"/>
                    </a:cubicBezTo>
                    <a:cubicBezTo>
                      <a:pt x="2196" y="2825"/>
                      <a:pt x="2825" y="2193"/>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21" name="Google Shape;1021;p25"/>
              <p:cNvSpPr/>
              <p:nvPr/>
            </p:nvSpPr>
            <p:spPr>
              <a:xfrm>
                <a:off x="5132675" y="610000"/>
                <a:ext cx="70625" cy="70650"/>
              </a:xfrm>
              <a:custGeom>
                <a:avLst/>
                <a:gdLst/>
                <a:ahLst/>
                <a:cxnLst/>
                <a:rect l="l" t="t" r="r" b="b"/>
                <a:pathLst>
                  <a:path w="2825" h="2826" extrusionOk="0">
                    <a:moveTo>
                      <a:pt x="1413" y="1"/>
                    </a:moveTo>
                    <a:cubicBezTo>
                      <a:pt x="633" y="1"/>
                      <a:pt x="1" y="634"/>
                      <a:pt x="1" y="1413"/>
                    </a:cubicBezTo>
                    <a:cubicBezTo>
                      <a:pt x="1" y="2194"/>
                      <a:pt x="634" y="2825"/>
                      <a:pt x="1413" y="2825"/>
                    </a:cubicBezTo>
                    <a:cubicBezTo>
                      <a:pt x="1414" y="2825"/>
                      <a:pt x="1415" y="2825"/>
                      <a:pt x="1417" y="2825"/>
                    </a:cubicBezTo>
                    <a:cubicBezTo>
                      <a:pt x="2195" y="2825"/>
                      <a:pt x="2825" y="2193"/>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22" name="Google Shape;1022;p25"/>
              <p:cNvSpPr/>
              <p:nvPr/>
            </p:nvSpPr>
            <p:spPr>
              <a:xfrm>
                <a:off x="5318375" y="610000"/>
                <a:ext cx="70625" cy="70650"/>
              </a:xfrm>
              <a:custGeom>
                <a:avLst/>
                <a:gdLst/>
                <a:ahLst/>
                <a:cxnLst/>
                <a:rect l="l" t="t" r="r" b="b"/>
                <a:pathLst>
                  <a:path w="2825" h="2826" extrusionOk="0">
                    <a:moveTo>
                      <a:pt x="1413" y="1"/>
                    </a:moveTo>
                    <a:cubicBezTo>
                      <a:pt x="634" y="1"/>
                      <a:pt x="1" y="634"/>
                      <a:pt x="1" y="1413"/>
                    </a:cubicBezTo>
                    <a:cubicBezTo>
                      <a:pt x="1" y="2194"/>
                      <a:pt x="634" y="2825"/>
                      <a:pt x="1413" y="2825"/>
                    </a:cubicBezTo>
                    <a:cubicBezTo>
                      <a:pt x="2193" y="2825"/>
                      <a:pt x="2825" y="2194"/>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1023" name="Google Shape;1023;p25"/>
          <p:cNvGrpSpPr/>
          <p:nvPr/>
        </p:nvGrpSpPr>
        <p:grpSpPr>
          <a:xfrm>
            <a:off x="-677625" y="-268650"/>
            <a:ext cx="9956658" cy="5037175"/>
            <a:chOff x="-677625" y="-268650"/>
            <a:chExt cx="9956658" cy="5037175"/>
          </a:xfrm>
        </p:grpSpPr>
        <p:grpSp>
          <p:nvGrpSpPr>
            <p:cNvPr id="1024" name="Google Shape;1024;p25"/>
            <p:cNvGrpSpPr/>
            <p:nvPr/>
          </p:nvGrpSpPr>
          <p:grpSpPr>
            <a:xfrm>
              <a:off x="-677625" y="1017734"/>
              <a:ext cx="1243875" cy="1001841"/>
              <a:chOff x="6198500" y="1668659"/>
              <a:chExt cx="1243875" cy="1001841"/>
            </a:xfrm>
          </p:grpSpPr>
          <p:sp>
            <p:nvSpPr>
              <p:cNvPr id="1025" name="Google Shape;1025;p25"/>
              <p:cNvSpPr/>
              <p:nvPr/>
            </p:nvSpPr>
            <p:spPr>
              <a:xfrm>
                <a:off x="6493125" y="2011125"/>
                <a:ext cx="361575" cy="313150"/>
              </a:xfrm>
              <a:custGeom>
                <a:avLst/>
                <a:gdLst/>
                <a:ahLst/>
                <a:cxnLst/>
                <a:rect l="l" t="t" r="r" b="b"/>
                <a:pathLst>
                  <a:path w="14463" h="12526" extrusionOk="0">
                    <a:moveTo>
                      <a:pt x="3616" y="0"/>
                    </a:moveTo>
                    <a:lnTo>
                      <a:pt x="1" y="6264"/>
                    </a:lnTo>
                    <a:lnTo>
                      <a:pt x="3616" y="12526"/>
                    </a:lnTo>
                    <a:lnTo>
                      <a:pt x="10847" y="12526"/>
                    </a:lnTo>
                    <a:lnTo>
                      <a:pt x="14463" y="6264"/>
                    </a:lnTo>
                    <a:lnTo>
                      <a:pt x="108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26" name="Google Shape;1026;p25"/>
              <p:cNvSpPr/>
              <p:nvPr/>
            </p:nvSpPr>
            <p:spPr>
              <a:xfrm>
                <a:off x="6198500" y="1840450"/>
                <a:ext cx="361575" cy="313150"/>
              </a:xfrm>
              <a:custGeom>
                <a:avLst/>
                <a:gdLst/>
                <a:ahLst/>
                <a:cxnLst/>
                <a:rect l="l" t="t" r="r" b="b"/>
                <a:pathLst>
                  <a:path w="14463" h="12526" extrusionOk="0">
                    <a:moveTo>
                      <a:pt x="3617" y="0"/>
                    </a:moveTo>
                    <a:lnTo>
                      <a:pt x="1" y="6262"/>
                    </a:lnTo>
                    <a:lnTo>
                      <a:pt x="3617" y="12526"/>
                    </a:lnTo>
                    <a:lnTo>
                      <a:pt x="10848" y="12526"/>
                    </a:lnTo>
                    <a:lnTo>
                      <a:pt x="14463" y="6262"/>
                    </a:lnTo>
                    <a:lnTo>
                      <a:pt x="108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27" name="Google Shape;1027;p25"/>
              <p:cNvSpPr/>
              <p:nvPr/>
            </p:nvSpPr>
            <p:spPr>
              <a:xfrm>
                <a:off x="6493125" y="2357350"/>
                <a:ext cx="361575" cy="313150"/>
              </a:xfrm>
              <a:custGeom>
                <a:avLst/>
                <a:gdLst/>
                <a:ahLst/>
                <a:cxnLst/>
                <a:rect l="l" t="t" r="r" b="b"/>
                <a:pathLst>
                  <a:path w="14463" h="12526" extrusionOk="0">
                    <a:moveTo>
                      <a:pt x="3616" y="0"/>
                    </a:moveTo>
                    <a:lnTo>
                      <a:pt x="1" y="6264"/>
                    </a:lnTo>
                    <a:lnTo>
                      <a:pt x="3616" y="12526"/>
                    </a:lnTo>
                    <a:lnTo>
                      <a:pt x="10847" y="12526"/>
                    </a:lnTo>
                    <a:lnTo>
                      <a:pt x="14463" y="6264"/>
                    </a:lnTo>
                    <a:lnTo>
                      <a:pt x="108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28" name="Google Shape;1028;p25"/>
              <p:cNvSpPr/>
              <p:nvPr/>
            </p:nvSpPr>
            <p:spPr>
              <a:xfrm>
                <a:off x="6786275" y="1840450"/>
                <a:ext cx="361625" cy="313150"/>
              </a:xfrm>
              <a:custGeom>
                <a:avLst/>
                <a:gdLst/>
                <a:ahLst/>
                <a:cxnLst/>
                <a:rect l="l" t="t" r="r" b="b"/>
                <a:pathLst>
                  <a:path w="14465" h="12526" extrusionOk="0">
                    <a:moveTo>
                      <a:pt x="3617" y="0"/>
                    </a:moveTo>
                    <a:lnTo>
                      <a:pt x="1" y="6262"/>
                    </a:lnTo>
                    <a:lnTo>
                      <a:pt x="3617" y="12526"/>
                    </a:lnTo>
                    <a:lnTo>
                      <a:pt x="10849" y="12526"/>
                    </a:lnTo>
                    <a:lnTo>
                      <a:pt x="14465" y="6262"/>
                    </a:lnTo>
                    <a:lnTo>
                      <a:pt x="108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29" name="Google Shape;1029;p25"/>
              <p:cNvSpPr/>
              <p:nvPr/>
            </p:nvSpPr>
            <p:spPr>
              <a:xfrm>
                <a:off x="6786275" y="2185050"/>
                <a:ext cx="361625" cy="313125"/>
              </a:xfrm>
              <a:custGeom>
                <a:avLst/>
                <a:gdLst/>
                <a:ahLst/>
                <a:cxnLst/>
                <a:rect l="l" t="t" r="r" b="b"/>
                <a:pathLst>
                  <a:path w="14465" h="12525" extrusionOk="0">
                    <a:moveTo>
                      <a:pt x="3617" y="0"/>
                    </a:moveTo>
                    <a:lnTo>
                      <a:pt x="1" y="6263"/>
                    </a:lnTo>
                    <a:lnTo>
                      <a:pt x="3617" y="12525"/>
                    </a:lnTo>
                    <a:lnTo>
                      <a:pt x="10849" y="12525"/>
                    </a:lnTo>
                    <a:lnTo>
                      <a:pt x="14465" y="6263"/>
                    </a:lnTo>
                    <a:lnTo>
                      <a:pt x="108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0" name="Google Shape;1030;p25"/>
              <p:cNvSpPr/>
              <p:nvPr/>
            </p:nvSpPr>
            <p:spPr>
              <a:xfrm>
                <a:off x="7080800" y="1668659"/>
                <a:ext cx="361575" cy="313150"/>
              </a:xfrm>
              <a:custGeom>
                <a:avLst/>
                <a:gdLst/>
                <a:ahLst/>
                <a:cxnLst/>
                <a:rect l="l" t="t" r="r" b="b"/>
                <a:pathLst>
                  <a:path w="14463" h="12526" extrusionOk="0">
                    <a:moveTo>
                      <a:pt x="3617" y="0"/>
                    </a:moveTo>
                    <a:lnTo>
                      <a:pt x="1" y="6262"/>
                    </a:lnTo>
                    <a:lnTo>
                      <a:pt x="3617" y="12526"/>
                    </a:lnTo>
                    <a:lnTo>
                      <a:pt x="10848" y="12526"/>
                    </a:lnTo>
                    <a:lnTo>
                      <a:pt x="14463" y="6262"/>
                    </a:lnTo>
                    <a:lnTo>
                      <a:pt x="108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031" name="Google Shape;1031;p25"/>
            <p:cNvGrpSpPr/>
            <p:nvPr/>
          </p:nvGrpSpPr>
          <p:grpSpPr>
            <a:xfrm flipH="1">
              <a:off x="7351642" y="-268650"/>
              <a:ext cx="949825" cy="657750"/>
              <a:chOff x="7368350" y="1061350"/>
              <a:chExt cx="949825" cy="657750"/>
            </a:xfrm>
          </p:grpSpPr>
          <p:sp>
            <p:nvSpPr>
              <p:cNvPr id="1032" name="Google Shape;1032;p25"/>
              <p:cNvSpPr/>
              <p:nvPr/>
            </p:nvSpPr>
            <p:spPr>
              <a:xfrm>
                <a:off x="7368350" y="1233675"/>
                <a:ext cx="361575" cy="313125"/>
              </a:xfrm>
              <a:custGeom>
                <a:avLst/>
                <a:gdLst/>
                <a:ahLst/>
                <a:cxnLst/>
                <a:rect l="l" t="t" r="r" b="b"/>
                <a:pathLst>
                  <a:path w="14463" h="12525" extrusionOk="0">
                    <a:moveTo>
                      <a:pt x="3617" y="0"/>
                    </a:moveTo>
                    <a:lnTo>
                      <a:pt x="1" y="6262"/>
                    </a:lnTo>
                    <a:lnTo>
                      <a:pt x="3617" y="12524"/>
                    </a:lnTo>
                    <a:lnTo>
                      <a:pt x="10848" y="12524"/>
                    </a:lnTo>
                    <a:lnTo>
                      <a:pt x="14463" y="6262"/>
                    </a:lnTo>
                    <a:lnTo>
                      <a:pt x="108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3" name="Google Shape;1033;p25"/>
              <p:cNvSpPr/>
              <p:nvPr/>
            </p:nvSpPr>
            <p:spPr>
              <a:xfrm>
                <a:off x="7663400" y="1061350"/>
                <a:ext cx="361575" cy="313150"/>
              </a:xfrm>
              <a:custGeom>
                <a:avLst/>
                <a:gdLst/>
                <a:ahLst/>
                <a:cxnLst/>
                <a:rect l="l" t="t" r="r" b="b"/>
                <a:pathLst>
                  <a:path w="14463" h="12526" extrusionOk="0">
                    <a:moveTo>
                      <a:pt x="3616" y="0"/>
                    </a:moveTo>
                    <a:lnTo>
                      <a:pt x="1" y="6263"/>
                    </a:lnTo>
                    <a:lnTo>
                      <a:pt x="3616" y="12525"/>
                    </a:lnTo>
                    <a:lnTo>
                      <a:pt x="10846" y="12525"/>
                    </a:lnTo>
                    <a:lnTo>
                      <a:pt x="14462" y="6263"/>
                    </a:lnTo>
                    <a:lnTo>
                      <a:pt x="108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4" name="Google Shape;1034;p25"/>
              <p:cNvSpPr/>
              <p:nvPr/>
            </p:nvSpPr>
            <p:spPr>
              <a:xfrm>
                <a:off x="7663400" y="1405950"/>
                <a:ext cx="361575" cy="313150"/>
              </a:xfrm>
              <a:custGeom>
                <a:avLst/>
                <a:gdLst/>
                <a:ahLst/>
                <a:cxnLst/>
                <a:rect l="l" t="t" r="r" b="b"/>
                <a:pathLst>
                  <a:path w="14463" h="12526" extrusionOk="0">
                    <a:moveTo>
                      <a:pt x="3616" y="0"/>
                    </a:moveTo>
                    <a:lnTo>
                      <a:pt x="1" y="6262"/>
                    </a:lnTo>
                    <a:lnTo>
                      <a:pt x="3616" y="12526"/>
                    </a:lnTo>
                    <a:lnTo>
                      <a:pt x="10846" y="12526"/>
                    </a:lnTo>
                    <a:lnTo>
                      <a:pt x="14462" y="6262"/>
                    </a:lnTo>
                    <a:lnTo>
                      <a:pt x="108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5" name="Google Shape;1035;p25"/>
              <p:cNvSpPr/>
              <p:nvPr/>
            </p:nvSpPr>
            <p:spPr>
              <a:xfrm>
                <a:off x="7956575" y="1233675"/>
                <a:ext cx="361600" cy="313125"/>
              </a:xfrm>
              <a:custGeom>
                <a:avLst/>
                <a:gdLst/>
                <a:ahLst/>
                <a:cxnLst/>
                <a:rect l="l" t="t" r="r" b="b"/>
                <a:pathLst>
                  <a:path w="14464" h="12525" extrusionOk="0">
                    <a:moveTo>
                      <a:pt x="3616" y="0"/>
                    </a:moveTo>
                    <a:lnTo>
                      <a:pt x="1" y="6262"/>
                    </a:lnTo>
                    <a:lnTo>
                      <a:pt x="3616" y="12524"/>
                    </a:lnTo>
                    <a:lnTo>
                      <a:pt x="10848" y="12524"/>
                    </a:lnTo>
                    <a:lnTo>
                      <a:pt x="14464" y="6262"/>
                    </a:lnTo>
                    <a:lnTo>
                      <a:pt x="108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036" name="Google Shape;1036;p25"/>
            <p:cNvGrpSpPr/>
            <p:nvPr/>
          </p:nvGrpSpPr>
          <p:grpSpPr>
            <a:xfrm flipH="1">
              <a:off x="8624258" y="4110775"/>
              <a:ext cx="654775" cy="657750"/>
              <a:chOff x="7663400" y="2447013"/>
              <a:chExt cx="654775" cy="657750"/>
            </a:xfrm>
          </p:grpSpPr>
          <p:sp>
            <p:nvSpPr>
              <p:cNvPr id="1037" name="Google Shape;1037;p25"/>
              <p:cNvSpPr/>
              <p:nvPr/>
            </p:nvSpPr>
            <p:spPr>
              <a:xfrm>
                <a:off x="7663400" y="2447013"/>
                <a:ext cx="361575" cy="313125"/>
              </a:xfrm>
              <a:custGeom>
                <a:avLst/>
                <a:gdLst/>
                <a:ahLst/>
                <a:cxnLst/>
                <a:rect l="l" t="t" r="r" b="b"/>
                <a:pathLst>
                  <a:path w="14463" h="12525" extrusionOk="0">
                    <a:moveTo>
                      <a:pt x="3617" y="0"/>
                    </a:moveTo>
                    <a:lnTo>
                      <a:pt x="1" y="6262"/>
                    </a:lnTo>
                    <a:lnTo>
                      <a:pt x="3617" y="12525"/>
                    </a:lnTo>
                    <a:lnTo>
                      <a:pt x="10847" y="12525"/>
                    </a:lnTo>
                    <a:lnTo>
                      <a:pt x="14462" y="6262"/>
                    </a:lnTo>
                    <a:lnTo>
                      <a:pt x="108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8" name="Google Shape;1038;p25"/>
              <p:cNvSpPr/>
              <p:nvPr/>
            </p:nvSpPr>
            <p:spPr>
              <a:xfrm>
                <a:off x="7663400" y="2791638"/>
                <a:ext cx="361575" cy="313125"/>
              </a:xfrm>
              <a:custGeom>
                <a:avLst/>
                <a:gdLst/>
                <a:ahLst/>
                <a:cxnLst/>
                <a:rect l="l" t="t" r="r" b="b"/>
                <a:pathLst>
                  <a:path w="14463" h="12525" extrusionOk="0">
                    <a:moveTo>
                      <a:pt x="3617" y="0"/>
                    </a:moveTo>
                    <a:lnTo>
                      <a:pt x="1" y="6262"/>
                    </a:lnTo>
                    <a:lnTo>
                      <a:pt x="3617" y="12525"/>
                    </a:lnTo>
                    <a:lnTo>
                      <a:pt x="10847" y="12525"/>
                    </a:lnTo>
                    <a:lnTo>
                      <a:pt x="14462" y="6262"/>
                    </a:lnTo>
                    <a:lnTo>
                      <a:pt x="108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9" name="Google Shape;1039;p25"/>
              <p:cNvSpPr/>
              <p:nvPr/>
            </p:nvSpPr>
            <p:spPr>
              <a:xfrm>
                <a:off x="7956600" y="2619313"/>
                <a:ext cx="361575" cy="313150"/>
              </a:xfrm>
              <a:custGeom>
                <a:avLst/>
                <a:gdLst/>
                <a:ahLst/>
                <a:cxnLst/>
                <a:rect l="l" t="t" r="r" b="b"/>
                <a:pathLst>
                  <a:path w="14463" h="12526" extrusionOk="0">
                    <a:moveTo>
                      <a:pt x="3617" y="0"/>
                    </a:moveTo>
                    <a:lnTo>
                      <a:pt x="1" y="6263"/>
                    </a:lnTo>
                    <a:lnTo>
                      <a:pt x="3617" y="12526"/>
                    </a:lnTo>
                    <a:lnTo>
                      <a:pt x="10848" y="12526"/>
                    </a:lnTo>
                    <a:lnTo>
                      <a:pt x="14463" y="6263"/>
                    </a:lnTo>
                    <a:lnTo>
                      <a:pt x="108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1040" name="Google Shape;1040;p25"/>
          <p:cNvGrpSpPr/>
          <p:nvPr/>
        </p:nvGrpSpPr>
        <p:grpSpPr>
          <a:xfrm>
            <a:off x="279670" y="142140"/>
            <a:ext cx="8658931" cy="4806398"/>
            <a:chOff x="279670" y="142140"/>
            <a:chExt cx="8658931" cy="4806398"/>
          </a:xfrm>
        </p:grpSpPr>
        <p:sp>
          <p:nvSpPr>
            <p:cNvPr id="1041" name="Google Shape;1041;p25"/>
            <p:cNvSpPr/>
            <p:nvPr/>
          </p:nvSpPr>
          <p:spPr>
            <a:xfrm flipH="1">
              <a:off x="8691650" y="142140"/>
              <a:ext cx="246951" cy="246951"/>
            </a:xfrm>
            <a:custGeom>
              <a:avLst/>
              <a:gdLst/>
              <a:ahLst/>
              <a:cxnLst/>
              <a:rect l="l" t="t" r="r" b="b"/>
              <a:pathLst>
                <a:path w="16768" h="16768" extrusionOk="0">
                  <a:moveTo>
                    <a:pt x="6510" y="0"/>
                  </a:moveTo>
                  <a:cubicBezTo>
                    <a:pt x="5794" y="0"/>
                    <a:pt x="5212" y="581"/>
                    <a:pt x="5212" y="1299"/>
                  </a:cubicBezTo>
                  <a:lnTo>
                    <a:pt x="5212" y="3914"/>
                  </a:lnTo>
                  <a:cubicBezTo>
                    <a:pt x="5212" y="4630"/>
                    <a:pt x="4631" y="5212"/>
                    <a:pt x="3913" y="5212"/>
                  </a:cubicBezTo>
                  <a:lnTo>
                    <a:pt x="1299" y="5212"/>
                  </a:lnTo>
                  <a:cubicBezTo>
                    <a:pt x="583" y="5212"/>
                    <a:pt x="1" y="5793"/>
                    <a:pt x="1" y="6511"/>
                  </a:cubicBezTo>
                  <a:lnTo>
                    <a:pt x="1" y="10258"/>
                  </a:lnTo>
                  <a:cubicBezTo>
                    <a:pt x="1" y="10975"/>
                    <a:pt x="582" y="11557"/>
                    <a:pt x="1299" y="11557"/>
                  </a:cubicBezTo>
                  <a:lnTo>
                    <a:pt x="3913" y="11557"/>
                  </a:lnTo>
                  <a:cubicBezTo>
                    <a:pt x="4629" y="11557"/>
                    <a:pt x="5212" y="12138"/>
                    <a:pt x="5212" y="12856"/>
                  </a:cubicBezTo>
                  <a:lnTo>
                    <a:pt x="5212" y="15468"/>
                  </a:lnTo>
                  <a:cubicBezTo>
                    <a:pt x="5212" y="16186"/>
                    <a:pt x="5793" y="16767"/>
                    <a:pt x="6510" y="16767"/>
                  </a:cubicBezTo>
                  <a:lnTo>
                    <a:pt x="10258" y="16767"/>
                  </a:lnTo>
                  <a:cubicBezTo>
                    <a:pt x="10975" y="16767"/>
                    <a:pt x="11556" y="16187"/>
                    <a:pt x="11556" y="15468"/>
                  </a:cubicBezTo>
                  <a:lnTo>
                    <a:pt x="11556" y="12855"/>
                  </a:lnTo>
                  <a:cubicBezTo>
                    <a:pt x="11556" y="12138"/>
                    <a:pt x="12137" y="11556"/>
                    <a:pt x="12855" y="11556"/>
                  </a:cubicBezTo>
                  <a:lnTo>
                    <a:pt x="15470" y="11556"/>
                  </a:lnTo>
                  <a:cubicBezTo>
                    <a:pt x="16186" y="11556"/>
                    <a:pt x="16768" y="10975"/>
                    <a:pt x="16768" y="10257"/>
                  </a:cubicBezTo>
                  <a:lnTo>
                    <a:pt x="16768" y="6510"/>
                  </a:lnTo>
                  <a:cubicBezTo>
                    <a:pt x="16768" y="5795"/>
                    <a:pt x="16186" y="5212"/>
                    <a:pt x="15470" y="5212"/>
                  </a:cubicBezTo>
                  <a:lnTo>
                    <a:pt x="12855" y="5212"/>
                  </a:lnTo>
                  <a:cubicBezTo>
                    <a:pt x="12139" y="5212"/>
                    <a:pt x="11556" y="4631"/>
                    <a:pt x="11556" y="3914"/>
                  </a:cubicBezTo>
                  <a:lnTo>
                    <a:pt x="11556" y="1299"/>
                  </a:lnTo>
                  <a:cubicBezTo>
                    <a:pt x="11556" y="582"/>
                    <a:pt x="10976" y="0"/>
                    <a:pt x="102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2" name="Google Shape;1042;p25"/>
            <p:cNvSpPr/>
            <p:nvPr/>
          </p:nvSpPr>
          <p:spPr>
            <a:xfrm flipH="1">
              <a:off x="279670" y="4700338"/>
              <a:ext cx="286575" cy="248200"/>
            </a:xfrm>
            <a:custGeom>
              <a:avLst/>
              <a:gdLst/>
              <a:ahLst/>
              <a:cxnLst/>
              <a:rect l="l" t="t" r="r" b="b"/>
              <a:pathLst>
                <a:path w="11463" h="9928" extrusionOk="0">
                  <a:moveTo>
                    <a:pt x="2866" y="0"/>
                  </a:moveTo>
                  <a:lnTo>
                    <a:pt x="0" y="4964"/>
                  </a:lnTo>
                  <a:lnTo>
                    <a:pt x="2866" y="9928"/>
                  </a:lnTo>
                  <a:lnTo>
                    <a:pt x="8596" y="9928"/>
                  </a:lnTo>
                  <a:lnTo>
                    <a:pt x="11462" y="4964"/>
                  </a:lnTo>
                  <a:lnTo>
                    <a:pt x="859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043" name="Shape 1043"/>
        <p:cNvGrpSpPr/>
        <p:nvPr/>
      </p:nvGrpSpPr>
      <p:grpSpPr>
        <a:xfrm>
          <a:off x="0" y="0"/>
          <a:ext cx="0" cy="0"/>
          <a:chOff x="0" y="0"/>
          <a:chExt cx="0" cy="0"/>
        </a:xfrm>
      </p:grpSpPr>
      <p:sp>
        <p:nvSpPr>
          <p:cNvPr id="1044" name="Google Shape;1044;p26"/>
          <p:cNvSpPr txBox="1"/>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045" name="Google Shape;1045;p26"/>
          <p:cNvSpPr txBox="1"/>
          <p:nvPr>
            <p:ph type="subTitle" idx="1"/>
          </p:nvPr>
        </p:nvSpPr>
        <p:spPr>
          <a:xfrm>
            <a:off x="937625" y="2664952"/>
            <a:ext cx="2175300" cy="15132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p:txBody>
      </p:sp>
      <p:sp>
        <p:nvSpPr>
          <p:cNvPr id="1046" name="Google Shape;1046;p26"/>
          <p:cNvSpPr txBox="1"/>
          <p:nvPr>
            <p:ph type="subTitle" idx="2"/>
          </p:nvPr>
        </p:nvSpPr>
        <p:spPr>
          <a:xfrm>
            <a:off x="3484347" y="2664952"/>
            <a:ext cx="2175300" cy="15132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p:txBody>
      </p:sp>
      <p:sp>
        <p:nvSpPr>
          <p:cNvPr id="1047" name="Google Shape;1047;p26"/>
          <p:cNvSpPr txBox="1"/>
          <p:nvPr>
            <p:ph type="subTitle" idx="3"/>
          </p:nvPr>
        </p:nvSpPr>
        <p:spPr>
          <a:xfrm>
            <a:off x="6031075" y="2664952"/>
            <a:ext cx="2175300" cy="15132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p:txBody>
      </p:sp>
      <p:sp>
        <p:nvSpPr>
          <p:cNvPr id="1048" name="Google Shape;1048;p26"/>
          <p:cNvSpPr txBox="1"/>
          <p:nvPr>
            <p:ph type="subTitle" idx="4"/>
          </p:nvPr>
        </p:nvSpPr>
        <p:spPr>
          <a:xfrm>
            <a:off x="937625" y="2324396"/>
            <a:ext cx="2175300" cy="3963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panose="020B0606020202050201"/>
              <a:buNone/>
              <a:defRPr sz="2000" b="1">
                <a:solidFill>
                  <a:schemeClr val="dk1"/>
                </a:solidFill>
                <a:latin typeface="Plus Jakarta Sans"/>
                <a:ea typeface="Plus Jakarta Sans"/>
                <a:cs typeface="Plus Jakarta Sans"/>
                <a:sym typeface="Plus Jakarta Sans"/>
              </a:defRPr>
            </a:lvl1pPr>
            <a:lvl2pPr lvl="1"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2pPr>
            <a:lvl3pPr lvl="2"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3pPr>
            <a:lvl4pPr lvl="3"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4pPr>
            <a:lvl5pPr lvl="4"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5pPr>
            <a:lvl6pPr lvl="5"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6pPr>
            <a:lvl7pPr lvl="6"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7pPr>
            <a:lvl8pPr lvl="7"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8pPr>
            <a:lvl9pPr lvl="8"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9pPr>
          </a:lstStyle>
          <a:p/>
        </p:txBody>
      </p:sp>
      <p:sp>
        <p:nvSpPr>
          <p:cNvPr id="1049" name="Google Shape;1049;p26"/>
          <p:cNvSpPr txBox="1"/>
          <p:nvPr>
            <p:ph type="subTitle" idx="5"/>
          </p:nvPr>
        </p:nvSpPr>
        <p:spPr>
          <a:xfrm>
            <a:off x="3484350" y="2324396"/>
            <a:ext cx="2175300" cy="3963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panose="020B0606020202050201"/>
              <a:buNone/>
              <a:defRPr sz="2000" b="1">
                <a:solidFill>
                  <a:schemeClr val="dk1"/>
                </a:solidFill>
                <a:latin typeface="Plus Jakarta Sans"/>
                <a:ea typeface="Plus Jakarta Sans"/>
                <a:cs typeface="Plus Jakarta Sans"/>
                <a:sym typeface="Plus Jakarta Sans"/>
              </a:defRPr>
            </a:lvl1pPr>
            <a:lvl2pPr lvl="1"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2pPr>
            <a:lvl3pPr lvl="2"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3pPr>
            <a:lvl4pPr lvl="3"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4pPr>
            <a:lvl5pPr lvl="4"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5pPr>
            <a:lvl6pPr lvl="5"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6pPr>
            <a:lvl7pPr lvl="6"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7pPr>
            <a:lvl8pPr lvl="7"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8pPr>
            <a:lvl9pPr lvl="8"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9pPr>
          </a:lstStyle>
          <a:p/>
        </p:txBody>
      </p:sp>
      <p:sp>
        <p:nvSpPr>
          <p:cNvPr id="1050" name="Google Shape;1050;p26"/>
          <p:cNvSpPr txBox="1"/>
          <p:nvPr>
            <p:ph type="subTitle" idx="6"/>
          </p:nvPr>
        </p:nvSpPr>
        <p:spPr>
          <a:xfrm>
            <a:off x="6031075" y="2324396"/>
            <a:ext cx="2175300" cy="3963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panose="020B0606020202050201"/>
              <a:buNone/>
              <a:defRPr sz="2000" b="1">
                <a:solidFill>
                  <a:schemeClr val="dk1"/>
                </a:solidFill>
                <a:latin typeface="Plus Jakarta Sans"/>
                <a:ea typeface="Plus Jakarta Sans"/>
                <a:cs typeface="Plus Jakarta Sans"/>
                <a:sym typeface="Plus Jakarta Sans"/>
              </a:defRPr>
            </a:lvl1pPr>
            <a:lvl2pPr lvl="1"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2pPr>
            <a:lvl3pPr lvl="2"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3pPr>
            <a:lvl4pPr lvl="3"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4pPr>
            <a:lvl5pPr lvl="4"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5pPr>
            <a:lvl6pPr lvl="5"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6pPr>
            <a:lvl7pPr lvl="6"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7pPr>
            <a:lvl8pPr lvl="7"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8pPr>
            <a:lvl9pPr lvl="8"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9pPr>
          </a:lstStyle>
          <a:p/>
        </p:txBody>
      </p:sp>
      <p:grpSp>
        <p:nvGrpSpPr>
          <p:cNvPr id="1051" name="Google Shape;1051;p26"/>
          <p:cNvGrpSpPr/>
          <p:nvPr/>
        </p:nvGrpSpPr>
        <p:grpSpPr>
          <a:xfrm>
            <a:off x="279670" y="142140"/>
            <a:ext cx="8658931" cy="4806398"/>
            <a:chOff x="279670" y="142140"/>
            <a:chExt cx="8658931" cy="4806398"/>
          </a:xfrm>
        </p:grpSpPr>
        <p:sp>
          <p:nvSpPr>
            <p:cNvPr id="1052" name="Google Shape;1052;p26"/>
            <p:cNvSpPr/>
            <p:nvPr/>
          </p:nvSpPr>
          <p:spPr>
            <a:xfrm flipH="1">
              <a:off x="8691650" y="142140"/>
              <a:ext cx="246951" cy="246951"/>
            </a:xfrm>
            <a:custGeom>
              <a:avLst/>
              <a:gdLst/>
              <a:ahLst/>
              <a:cxnLst/>
              <a:rect l="l" t="t" r="r" b="b"/>
              <a:pathLst>
                <a:path w="16768" h="16768" extrusionOk="0">
                  <a:moveTo>
                    <a:pt x="6510" y="0"/>
                  </a:moveTo>
                  <a:cubicBezTo>
                    <a:pt x="5794" y="0"/>
                    <a:pt x="5212" y="581"/>
                    <a:pt x="5212" y="1299"/>
                  </a:cubicBezTo>
                  <a:lnTo>
                    <a:pt x="5212" y="3914"/>
                  </a:lnTo>
                  <a:cubicBezTo>
                    <a:pt x="5212" y="4630"/>
                    <a:pt x="4631" y="5212"/>
                    <a:pt x="3913" y="5212"/>
                  </a:cubicBezTo>
                  <a:lnTo>
                    <a:pt x="1299" y="5212"/>
                  </a:lnTo>
                  <a:cubicBezTo>
                    <a:pt x="583" y="5212"/>
                    <a:pt x="1" y="5793"/>
                    <a:pt x="1" y="6511"/>
                  </a:cubicBezTo>
                  <a:lnTo>
                    <a:pt x="1" y="10258"/>
                  </a:lnTo>
                  <a:cubicBezTo>
                    <a:pt x="1" y="10975"/>
                    <a:pt x="582" y="11557"/>
                    <a:pt x="1299" y="11557"/>
                  </a:cubicBezTo>
                  <a:lnTo>
                    <a:pt x="3913" y="11557"/>
                  </a:lnTo>
                  <a:cubicBezTo>
                    <a:pt x="4629" y="11557"/>
                    <a:pt x="5212" y="12138"/>
                    <a:pt x="5212" y="12856"/>
                  </a:cubicBezTo>
                  <a:lnTo>
                    <a:pt x="5212" y="15468"/>
                  </a:lnTo>
                  <a:cubicBezTo>
                    <a:pt x="5212" y="16186"/>
                    <a:pt x="5793" y="16767"/>
                    <a:pt x="6510" y="16767"/>
                  </a:cubicBezTo>
                  <a:lnTo>
                    <a:pt x="10258" y="16767"/>
                  </a:lnTo>
                  <a:cubicBezTo>
                    <a:pt x="10975" y="16767"/>
                    <a:pt x="11556" y="16187"/>
                    <a:pt x="11556" y="15468"/>
                  </a:cubicBezTo>
                  <a:lnTo>
                    <a:pt x="11556" y="12855"/>
                  </a:lnTo>
                  <a:cubicBezTo>
                    <a:pt x="11556" y="12138"/>
                    <a:pt x="12137" y="11556"/>
                    <a:pt x="12855" y="11556"/>
                  </a:cubicBezTo>
                  <a:lnTo>
                    <a:pt x="15470" y="11556"/>
                  </a:lnTo>
                  <a:cubicBezTo>
                    <a:pt x="16186" y="11556"/>
                    <a:pt x="16768" y="10975"/>
                    <a:pt x="16768" y="10257"/>
                  </a:cubicBezTo>
                  <a:lnTo>
                    <a:pt x="16768" y="6510"/>
                  </a:lnTo>
                  <a:cubicBezTo>
                    <a:pt x="16768" y="5795"/>
                    <a:pt x="16186" y="5212"/>
                    <a:pt x="15470" y="5212"/>
                  </a:cubicBezTo>
                  <a:lnTo>
                    <a:pt x="12855" y="5212"/>
                  </a:lnTo>
                  <a:cubicBezTo>
                    <a:pt x="12139" y="5212"/>
                    <a:pt x="11556" y="4631"/>
                    <a:pt x="11556" y="3914"/>
                  </a:cubicBezTo>
                  <a:lnTo>
                    <a:pt x="11556" y="1299"/>
                  </a:lnTo>
                  <a:cubicBezTo>
                    <a:pt x="11556" y="582"/>
                    <a:pt x="10976" y="0"/>
                    <a:pt x="102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53" name="Google Shape;1053;p26"/>
            <p:cNvSpPr/>
            <p:nvPr/>
          </p:nvSpPr>
          <p:spPr>
            <a:xfrm flipH="1">
              <a:off x="279670" y="4700338"/>
              <a:ext cx="286575" cy="248200"/>
            </a:xfrm>
            <a:custGeom>
              <a:avLst/>
              <a:gdLst/>
              <a:ahLst/>
              <a:cxnLst/>
              <a:rect l="l" t="t" r="r" b="b"/>
              <a:pathLst>
                <a:path w="11463" h="9928" extrusionOk="0">
                  <a:moveTo>
                    <a:pt x="2866" y="0"/>
                  </a:moveTo>
                  <a:lnTo>
                    <a:pt x="0" y="4964"/>
                  </a:lnTo>
                  <a:lnTo>
                    <a:pt x="2866" y="9928"/>
                  </a:lnTo>
                  <a:lnTo>
                    <a:pt x="8596" y="9928"/>
                  </a:lnTo>
                  <a:lnTo>
                    <a:pt x="11462" y="4964"/>
                  </a:lnTo>
                  <a:lnTo>
                    <a:pt x="859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054" name="Google Shape;1054;p26"/>
          <p:cNvGrpSpPr/>
          <p:nvPr/>
        </p:nvGrpSpPr>
        <p:grpSpPr>
          <a:xfrm>
            <a:off x="251957" y="142148"/>
            <a:ext cx="8372299" cy="4843356"/>
            <a:chOff x="251957" y="142148"/>
            <a:chExt cx="8372299" cy="4843356"/>
          </a:xfrm>
        </p:grpSpPr>
        <p:grpSp>
          <p:nvGrpSpPr>
            <p:cNvPr id="1055" name="Google Shape;1055;p26"/>
            <p:cNvGrpSpPr/>
            <p:nvPr/>
          </p:nvGrpSpPr>
          <p:grpSpPr>
            <a:xfrm flipH="1">
              <a:off x="251957" y="142148"/>
              <a:ext cx="838324" cy="185756"/>
              <a:chOff x="4389925" y="459275"/>
              <a:chExt cx="999075" cy="221375"/>
            </a:xfrm>
          </p:grpSpPr>
          <p:sp>
            <p:nvSpPr>
              <p:cNvPr id="1056" name="Google Shape;1056;p26"/>
              <p:cNvSpPr/>
              <p:nvPr/>
            </p:nvSpPr>
            <p:spPr>
              <a:xfrm>
                <a:off x="4389925" y="459275"/>
                <a:ext cx="70625" cy="70625"/>
              </a:xfrm>
              <a:custGeom>
                <a:avLst/>
                <a:gdLst/>
                <a:ahLst/>
                <a:cxnLst/>
                <a:rect l="l" t="t" r="r" b="b"/>
                <a:pathLst>
                  <a:path w="2825" h="2825" extrusionOk="0">
                    <a:moveTo>
                      <a:pt x="1413" y="0"/>
                    </a:moveTo>
                    <a:cubicBezTo>
                      <a:pt x="631"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57" name="Google Shape;1057;p26"/>
              <p:cNvSpPr/>
              <p:nvPr/>
            </p:nvSpPr>
            <p:spPr>
              <a:xfrm>
                <a:off x="4575625" y="459275"/>
                <a:ext cx="70625" cy="70625"/>
              </a:xfrm>
              <a:custGeom>
                <a:avLst/>
                <a:gdLst/>
                <a:ahLst/>
                <a:cxnLst/>
                <a:rect l="l" t="t" r="r" b="b"/>
                <a:pathLst>
                  <a:path w="2825" h="2825" extrusionOk="0">
                    <a:moveTo>
                      <a:pt x="1413" y="0"/>
                    </a:moveTo>
                    <a:cubicBezTo>
                      <a:pt x="632"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58" name="Google Shape;1058;p26"/>
              <p:cNvSpPr/>
              <p:nvPr/>
            </p:nvSpPr>
            <p:spPr>
              <a:xfrm>
                <a:off x="4761325" y="459275"/>
                <a:ext cx="70625" cy="70625"/>
              </a:xfrm>
              <a:custGeom>
                <a:avLst/>
                <a:gdLst/>
                <a:ahLst/>
                <a:cxnLst/>
                <a:rect l="l" t="t" r="r" b="b"/>
                <a:pathLst>
                  <a:path w="2825" h="2825" extrusionOk="0">
                    <a:moveTo>
                      <a:pt x="1413" y="0"/>
                    </a:moveTo>
                    <a:cubicBezTo>
                      <a:pt x="632"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59" name="Google Shape;1059;p26"/>
              <p:cNvSpPr/>
              <p:nvPr/>
            </p:nvSpPr>
            <p:spPr>
              <a:xfrm>
                <a:off x="4946975" y="459275"/>
                <a:ext cx="70625" cy="70625"/>
              </a:xfrm>
              <a:custGeom>
                <a:avLst/>
                <a:gdLst/>
                <a:ahLst/>
                <a:cxnLst/>
                <a:rect l="l" t="t" r="r" b="b"/>
                <a:pathLst>
                  <a:path w="2825" h="2825" extrusionOk="0">
                    <a:moveTo>
                      <a:pt x="1413" y="0"/>
                    </a:moveTo>
                    <a:cubicBezTo>
                      <a:pt x="633" y="0"/>
                      <a:pt x="1" y="632"/>
                      <a:pt x="1" y="1412"/>
                    </a:cubicBezTo>
                    <a:cubicBezTo>
                      <a:pt x="1" y="2192"/>
                      <a:pt x="634" y="2824"/>
                      <a:pt x="1413" y="2824"/>
                    </a:cubicBezTo>
                    <a:cubicBezTo>
                      <a:pt x="2194"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0" name="Google Shape;1060;p26"/>
              <p:cNvSpPr/>
              <p:nvPr/>
            </p:nvSpPr>
            <p:spPr>
              <a:xfrm>
                <a:off x="5132675" y="459275"/>
                <a:ext cx="70625" cy="70625"/>
              </a:xfrm>
              <a:custGeom>
                <a:avLst/>
                <a:gdLst/>
                <a:ahLst/>
                <a:cxnLst/>
                <a:rect l="l" t="t" r="r" b="b"/>
                <a:pathLst>
                  <a:path w="2825" h="2825" extrusionOk="0">
                    <a:moveTo>
                      <a:pt x="1413" y="0"/>
                    </a:moveTo>
                    <a:cubicBezTo>
                      <a:pt x="633" y="0"/>
                      <a:pt x="1" y="632"/>
                      <a:pt x="1" y="1412"/>
                    </a:cubicBezTo>
                    <a:cubicBezTo>
                      <a:pt x="1" y="2192"/>
                      <a:pt x="634" y="2824"/>
                      <a:pt x="1413" y="2824"/>
                    </a:cubicBezTo>
                    <a:cubicBezTo>
                      <a:pt x="2193"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1" name="Google Shape;1061;p26"/>
              <p:cNvSpPr/>
              <p:nvPr/>
            </p:nvSpPr>
            <p:spPr>
              <a:xfrm>
                <a:off x="5318375" y="459275"/>
                <a:ext cx="70625" cy="70625"/>
              </a:xfrm>
              <a:custGeom>
                <a:avLst/>
                <a:gdLst/>
                <a:ahLst/>
                <a:cxnLst/>
                <a:rect l="l" t="t" r="r" b="b"/>
                <a:pathLst>
                  <a:path w="2825" h="2825" extrusionOk="0">
                    <a:moveTo>
                      <a:pt x="1413" y="0"/>
                    </a:moveTo>
                    <a:cubicBezTo>
                      <a:pt x="634" y="0"/>
                      <a:pt x="1" y="632"/>
                      <a:pt x="1" y="1412"/>
                    </a:cubicBezTo>
                    <a:cubicBezTo>
                      <a:pt x="1" y="2192"/>
                      <a:pt x="634" y="2824"/>
                      <a:pt x="1413" y="2824"/>
                    </a:cubicBezTo>
                    <a:cubicBezTo>
                      <a:pt x="2193"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2" name="Google Shape;1062;p26"/>
              <p:cNvSpPr/>
              <p:nvPr/>
            </p:nvSpPr>
            <p:spPr>
              <a:xfrm>
                <a:off x="4389925" y="610000"/>
                <a:ext cx="70625" cy="70650"/>
              </a:xfrm>
              <a:custGeom>
                <a:avLst/>
                <a:gdLst/>
                <a:ahLst/>
                <a:cxnLst/>
                <a:rect l="l" t="t" r="r" b="b"/>
                <a:pathLst>
                  <a:path w="2825" h="2826" extrusionOk="0">
                    <a:moveTo>
                      <a:pt x="1413" y="1"/>
                    </a:moveTo>
                    <a:cubicBezTo>
                      <a:pt x="631"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3" name="Google Shape;1063;p26"/>
              <p:cNvSpPr/>
              <p:nvPr/>
            </p:nvSpPr>
            <p:spPr>
              <a:xfrm>
                <a:off x="4575625" y="610000"/>
                <a:ext cx="70625" cy="70650"/>
              </a:xfrm>
              <a:custGeom>
                <a:avLst/>
                <a:gdLst/>
                <a:ahLst/>
                <a:cxnLst/>
                <a:rect l="l" t="t" r="r" b="b"/>
                <a:pathLst>
                  <a:path w="2825" h="2826" extrusionOk="0">
                    <a:moveTo>
                      <a:pt x="1413" y="1"/>
                    </a:moveTo>
                    <a:cubicBezTo>
                      <a:pt x="632"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4" name="Google Shape;1064;p26"/>
              <p:cNvSpPr/>
              <p:nvPr/>
            </p:nvSpPr>
            <p:spPr>
              <a:xfrm>
                <a:off x="4761325" y="610000"/>
                <a:ext cx="70625" cy="70650"/>
              </a:xfrm>
              <a:custGeom>
                <a:avLst/>
                <a:gdLst/>
                <a:ahLst/>
                <a:cxnLst/>
                <a:rect l="l" t="t" r="r" b="b"/>
                <a:pathLst>
                  <a:path w="2825" h="2826" extrusionOk="0">
                    <a:moveTo>
                      <a:pt x="1413" y="1"/>
                    </a:moveTo>
                    <a:cubicBezTo>
                      <a:pt x="632"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5" name="Google Shape;1065;p26"/>
              <p:cNvSpPr/>
              <p:nvPr/>
            </p:nvSpPr>
            <p:spPr>
              <a:xfrm>
                <a:off x="4946975" y="610000"/>
                <a:ext cx="70625" cy="70650"/>
              </a:xfrm>
              <a:custGeom>
                <a:avLst/>
                <a:gdLst/>
                <a:ahLst/>
                <a:cxnLst/>
                <a:rect l="l" t="t" r="r" b="b"/>
                <a:pathLst>
                  <a:path w="2825" h="2826" extrusionOk="0">
                    <a:moveTo>
                      <a:pt x="1413" y="1"/>
                    </a:moveTo>
                    <a:cubicBezTo>
                      <a:pt x="633" y="1"/>
                      <a:pt x="1" y="634"/>
                      <a:pt x="1" y="1413"/>
                    </a:cubicBezTo>
                    <a:cubicBezTo>
                      <a:pt x="1" y="2194"/>
                      <a:pt x="634" y="2825"/>
                      <a:pt x="1413" y="2825"/>
                    </a:cubicBezTo>
                    <a:cubicBezTo>
                      <a:pt x="1414" y="2825"/>
                      <a:pt x="1415" y="2825"/>
                      <a:pt x="1417" y="2825"/>
                    </a:cubicBezTo>
                    <a:cubicBezTo>
                      <a:pt x="2196" y="2825"/>
                      <a:pt x="2825" y="2193"/>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6" name="Google Shape;1066;p26"/>
              <p:cNvSpPr/>
              <p:nvPr/>
            </p:nvSpPr>
            <p:spPr>
              <a:xfrm>
                <a:off x="5132675" y="610000"/>
                <a:ext cx="70625" cy="70650"/>
              </a:xfrm>
              <a:custGeom>
                <a:avLst/>
                <a:gdLst/>
                <a:ahLst/>
                <a:cxnLst/>
                <a:rect l="l" t="t" r="r" b="b"/>
                <a:pathLst>
                  <a:path w="2825" h="2826" extrusionOk="0">
                    <a:moveTo>
                      <a:pt x="1413" y="1"/>
                    </a:moveTo>
                    <a:cubicBezTo>
                      <a:pt x="633" y="1"/>
                      <a:pt x="1" y="634"/>
                      <a:pt x="1" y="1413"/>
                    </a:cubicBezTo>
                    <a:cubicBezTo>
                      <a:pt x="1" y="2194"/>
                      <a:pt x="634" y="2825"/>
                      <a:pt x="1413" y="2825"/>
                    </a:cubicBezTo>
                    <a:cubicBezTo>
                      <a:pt x="1414" y="2825"/>
                      <a:pt x="1415" y="2825"/>
                      <a:pt x="1417" y="2825"/>
                    </a:cubicBezTo>
                    <a:cubicBezTo>
                      <a:pt x="2195" y="2825"/>
                      <a:pt x="2825" y="2193"/>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7" name="Google Shape;1067;p26"/>
              <p:cNvSpPr/>
              <p:nvPr/>
            </p:nvSpPr>
            <p:spPr>
              <a:xfrm>
                <a:off x="5318375" y="610000"/>
                <a:ext cx="70625" cy="70650"/>
              </a:xfrm>
              <a:custGeom>
                <a:avLst/>
                <a:gdLst/>
                <a:ahLst/>
                <a:cxnLst/>
                <a:rect l="l" t="t" r="r" b="b"/>
                <a:pathLst>
                  <a:path w="2825" h="2826" extrusionOk="0">
                    <a:moveTo>
                      <a:pt x="1413" y="1"/>
                    </a:moveTo>
                    <a:cubicBezTo>
                      <a:pt x="634" y="1"/>
                      <a:pt x="1" y="634"/>
                      <a:pt x="1" y="1413"/>
                    </a:cubicBezTo>
                    <a:cubicBezTo>
                      <a:pt x="1" y="2194"/>
                      <a:pt x="634" y="2825"/>
                      <a:pt x="1413" y="2825"/>
                    </a:cubicBezTo>
                    <a:cubicBezTo>
                      <a:pt x="2193" y="2825"/>
                      <a:pt x="2825" y="2194"/>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068" name="Google Shape;1068;p26"/>
            <p:cNvGrpSpPr/>
            <p:nvPr/>
          </p:nvGrpSpPr>
          <p:grpSpPr>
            <a:xfrm flipH="1">
              <a:off x="7785932" y="4799748"/>
              <a:ext cx="838324" cy="185756"/>
              <a:chOff x="4389925" y="459275"/>
              <a:chExt cx="999075" cy="221375"/>
            </a:xfrm>
          </p:grpSpPr>
          <p:sp>
            <p:nvSpPr>
              <p:cNvPr id="1069" name="Google Shape;1069;p26"/>
              <p:cNvSpPr/>
              <p:nvPr/>
            </p:nvSpPr>
            <p:spPr>
              <a:xfrm>
                <a:off x="4389925" y="459275"/>
                <a:ext cx="70625" cy="70625"/>
              </a:xfrm>
              <a:custGeom>
                <a:avLst/>
                <a:gdLst/>
                <a:ahLst/>
                <a:cxnLst/>
                <a:rect l="l" t="t" r="r" b="b"/>
                <a:pathLst>
                  <a:path w="2825" h="2825" extrusionOk="0">
                    <a:moveTo>
                      <a:pt x="1413" y="0"/>
                    </a:moveTo>
                    <a:cubicBezTo>
                      <a:pt x="631"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70" name="Google Shape;1070;p26"/>
              <p:cNvSpPr/>
              <p:nvPr/>
            </p:nvSpPr>
            <p:spPr>
              <a:xfrm>
                <a:off x="4575625" y="459275"/>
                <a:ext cx="70625" cy="70625"/>
              </a:xfrm>
              <a:custGeom>
                <a:avLst/>
                <a:gdLst/>
                <a:ahLst/>
                <a:cxnLst/>
                <a:rect l="l" t="t" r="r" b="b"/>
                <a:pathLst>
                  <a:path w="2825" h="2825" extrusionOk="0">
                    <a:moveTo>
                      <a:pt x="1413" y="0"/>
                    </a:moveTo>
                    <a:cubicBezTo>
                      <a:pt x="632"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71" name="Google Shape;1071;p26"/>
              <p:cNvSpPr/>
              <p:nvPr/>
            </p:nvSpPr>
            <p:spPr>
              <a:xfrm>
                <a:off x="4761325" y="459275"/>
                <a:ext cx="70625" cy="70625"/>
              </a:xfrm>
              <a:custGeom>
                <a:avLst/>
                <a:gdLst/>
                <a:ahLst/>
                <a:cxnLst/>
                <a:rect l="l" t="t" r="r" b="b"/>
                <a:pathLst>
                  <a:path w="2825" h="2825" extrusionOk="0">
                    <a:moveTo>
                      <a:pt x="1413" y="0"/>
                    </a:moveTo>
                    <a:cubicBezTo>
                      <a:pt x="632"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72" name="Google Shape;1072;p26"/>
              <p:cNvSpPr/>
              <p:nvPr/>
            </p:nvSpPr>
            <p:spPr>
              <a:xfrm>
                <a:off x="4946975" y="459275"/>
                <a:ext cx="70625" cy="70625"/>
              </a:xfrm>
              <a:custGeom>
                <a:avLst/>
                <a:gdLst/>
                <a:ahLst/>
                <a:cxnLst/>
                <a:rect l="l" t="t" r="r" b="b"/>
                <a:pathLst>
                  <a:path w="2825" h="2825" extrusionOk="0">
                    <a:moveTo>
                      <a:pt x="1413" y="0"/>
                    </a:moveTo>
                    <a:cubicBezTo>
                      <a:pt x="633" y="0"/>
                      <a:pt x="1" y="632"/>
                      <a:pt x="1" y="1412"/>
                    </a:cubicBezTo>
                    <a:cubicBezTo>
                      <a:pt x="1" y="2192"/>
                      <a:pt x="634" y="2824"/>
                      <a:pt x="1413" y="2824"/>
                    </a:cubicBezTo>
                    <a:cubicBezTo>
                      <a:pt x="2194"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73" name="Google Shape;1073;p26"/>
              <p:cNvSpPr/>
              <p:nvPr/>
            </p:nvSpPr>
            <p:spPr>
              <a:xfrm>
                <a:off x="5132675" y="459275"/>
                <a:ext cx="70625" cy="70625"/>
              </a:xfrm>
              <a:custGeom>
                <a:avLst/>
                <a:gdLst/>
                <a:ahLst/>
                <a:cxnLst/>
                <a:rect l="l" t="t" r="r" b="b"/>
                <a:pathLst>
                  <a:path w="2825" h="2825" extrusionOk="0">
                    <a:moveTo>
                      <a:pt x="1413" y="0"/>
                    </a:moveTo>
                    <a:cubicBezTo>
                      <a:pt x="633" y="0"/>
                      <a:pt x="1" y="632"/>
                      <a:pt x="1" y="1412"/>
                    </a:cubicBezTo>
                    <a:cubicBezTo>
                      <a:pt x="1" y="2192"/>
                      <a:pt x="634" y="2824"/>
                      <a:pt x="1413" y="2824"/>
                    </a:cubicBezTo>
                    <a:cubicBezTo>
                      <a:pt x="2193"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74" name="Google Shape;1074;p26"/>
              <p:cNvSpPr/>
              <p:nvPr/>
            </p:nvSpPr>
            <p:spPr>
              <a:xfrm>
                <a:off x="5318375" y="459275"/>
                <a:ext cx="70625" cy="70625"/>
              </a:xfrm>
              <a:custGeom>
                <a:avLst/>
                <a:gdLst/>
                <a:ahLst/>
                <a:cxnLst/>
                <a:rect l="l" t="t" r="r" b="b"/>
                <a:pathLst>
                  <a:path w="2825" h="2825" extrusionOk="0">
                    <a:moveTo>
                      <a:pt x="1413" y="0"/>
                    </a:moveTo>
                    <a:cubicBezTo>
                      <a:pt x="634" y="0"/>
                      <a:pt x="1" y="632"/>
                      <a:pt x="1" y="1412"/>
                    </a:cubicBezTo>
                    <a:cubicBezTo>
                      <a:pt x="1" y="2192"/>
                      <a:pt x="634" y="2824"/>
                      <a:pt x="1413" y="2824"/>
                    </a:cubicBezTo>
                    <a:cubicBezTo>
                      <a:pt x="2193"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75" name="Google Shape;1075;p26"/>
              <p:cNvSpPr/>
              <p:nvPr/>
            </p:nvSpPr>
            <p:spPr>
              <a:xfrm>
                <a:off x="4389925" y="610000"/>
                <a:ext cx="70625" cy="70650"/>
              </a:xfrm>
              <a:custGeom>
                <a:avLst/>
                <a:gdLst/>
                <a:ahLst/>
                <a:cxnLst/>
                <a:rect l="l" t="t" r="r" b="b"/>
                <a:pathLst>
                  <a:path w="2825" h="2826" extrusionOk="0">
                    <a:moveTo>
                      <a:pt x="1413" y="1"/>
                    </a:moveTo>
                    <a:cubicBezTo>
                      <a:pt x="631"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76" name="Google Shape;1076;p26"/>
              <p:cNvSpPr/>
              <p:nvPr/>
            </p:nvSpPr>
            <p:spPr>
              <a:xfrm>
                <a:off x="4575625" y="610000"/>
                <a:ext cx="70625" cy="70650"/>
              </a:xfrm>
              <a:custGeom>
                <a:avLst/>
                <a:gdLst/>
                <a:ahLst/>
                <a:cxnLst/>
                <a:rect l="l" t="t" r="r" b="b"/>
                <a:pathLst>
                  <a:path w="2825" h="2826" extrusionOk="0">
                    <a:moveTo>
                      <a:pt x="1413" y="1"/>
                    </a:moveTo>
                    <a:cubicBezTo>
                      <a:pt x="632"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77" name="Google Shape;1077;p26"/>
              <p:cNvSpPr/>
              <p:nvPr/>
            </p:nvSpPr>
            <p:spPr>
              <a:xfrm>
                <a:off x="4761325" y="610000"/>
                <a:ext cx="70625" cy="70650"/>
              </a:xfrm>
              <a:custGeom>
                <a:avLst/>
                <a:gdLst/>
                <a:ahLst/>
                <a:cxnLst/>
                <a:rect l="l" t="t" r="r" b="b"/>
                <a:pathLst>
                  <a:path w="2825" h="2826" extrusionOk="0">
                    <a:moveTo>
                      <a:pt x="1413" y="1"/>
                    </a:moveTo>
                    <a:cubicBezTo>
                      <a:pt x="632"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78" name="Google Shape;1078;p26"/>
              <p:cNvSpPr/>
              <p:nvPr/>
            </p:nvSpPr>
            <p:spPr>
              <a:xfrm>
                <a:off x="4946975" y="610000"/>
                <a:ext cx="70625" cy="70650"/>
              </a:xfrm>
              <a:custGeom>
                <a:avLst/>
                <a:gdLst/>
                <a:ahLst/>
                <a:cxnLst/>
                <a:rect l="l" t="t" r="r" b="b"/>
                <a:pathLst>
                  <a:path w="2825" h="2826" extrusionOk="0">
                    <a:moveTo>
                      <a:pt x="1413" y="1"/>
                    </a:moveTo>
                    <a:cubicBezTo>
                      <a:pt x="633" y="1"/>
                      <a:pt x="1" y="634"/>
                      <a:pt x="1" y="1413"/>
                    </a:cubicBezTo>
                    <a:cubicBezTo>
                      <a:pt x="1" y="2194"/>
                      <a:pt x="634" y="2825"/>
                      <a:pt x="1413" y="2825"/>
                    </a:cubicBezTo>
                    <a:cubicBezTo>
                      <a:pt x="1414" y="2825"/>
                      <a:pt x="1415" y="2825"/>
                      <a:pt x="1417" y="2825"/>
                    </a:cubicBezTo>
                    <a:cubicBezTo>
                      <a:pt x="2196" y="2825"/>
                      <a:pt x="2825" y="2193"/>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79" name="Google Shape;1079;p26"/>
              <p:cNvSpPr/>
              <p:nvPr/>
            </p:nvSpPr>
            <p:spPr>
              <a:xfrm>
                <a:off x="5132675" y="610000"/>
                <a:ext cx="70625" cy="70650"/>
              </a:xfrm>
              <a:custGeom>
                <a:avLst/>
                <a:gdLst/>
                <a:ahLst/>
                <a:cxnLst/>
                <a:rect l="l" t="t" r="r" b="b"/>
                <a:pathLst>
                  <a:path w="2825" h="2826" extrusionOk="0">
                    <a:moveTo>
                      <a:pt x="1413" y="1"/>
                    </a:moveTo>
                    <a:cubicBezTo>
                      <a:pt x="633" y="1"/>
                      <a:pt x="1" y="634"/>
                      <a:pt x="1" y="1413"/>
                    </a:cubicBezTo>
                    <a:cubicBezTo>
                      <a:pt x="1" y="2194"/>
                      <a:pt x="634" y="2825"/>
                      <a:pt x="1413" y="2825"/>
                    </a:cubicBezTo>
                    <a:cubicBezTo>
                      <a:pt x="1414" y="2825"/>
                      <a:pt x="1415" y="2825"/>
                      <a:pt x="1417" y="2825"/>
                    </a:cubicBezTo>
                    <a:cubicBezTo>
                      <a:pt x="2195" y="2825"/>
                      <a:pt x="2825" y="2193"/>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0" name="Google Shape;1080;p26"/>
              <p:cNvSpPr/>
              <p:nvPr/>
            </p:nvSpPr>
            <p:spPr>
              <a:xfrm>
                <a:off x="5318375" y="610000"/>
                <a:ext cx="70625" cy="70650"/>
              </a:xfrm>
              <a:custGeom>
                <a:avLst/>
                <a:gdLst/>
                <a:ahLst/>
                <a:cxnLst/>
                <a:rect l="l" t="t" r="r" b="b"/>
                <a:pathLst>
                  <a:path w="2825" h="2826" extrusionOk="0">
                    <a:moveTo>
                      <a:pt x="1413" y="1"/>
                    </a:moveTo>
                    <a:cubicBezTo>
                      <a:pt x="634" y="1"/>
                      <a:pt x="1" y="634"/>
                      <a:pt x="1" y="1413"/>
                    </a:cubicBezTo>
                    <a:cubicBezTo>
                      <a:pt x="1" y="2194"/>
                      <a:pt x="634" y="2825"/>
                      <a:pt x="1413" y="2825"/>
                    </a:cubicBezTo>
                    <a:cubicBezTo>
                      <a:pt x="2193" y="2825"/>
                      <a:pt x="2825" y="2194"/>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1081" name="Google Shape;1081;p26"/>
          <p:cNvGrpSpPr/>
          <p:nvPr/>
        </p:nvGrpSpPr>
        <p:grpSpPr>
          <a:xfrm>
            <a:off x="-677625" y="-268650"/>
            <a:ext cx="9956658" cy="5037175"/>
            <a:chOff x="-677625" y="-268650"/>
            <a:chExt cx="9956658" cy="5037175"/>
          </a:xfrm>
        </p:grpSpPr>
        <p:grpSp>
          <p:nvGrpSpPr>
            <p:cNvPr id="1082" name="Google Shape;1082;p26"/>
            <p:cNvGrpSpPr/>
            <p:nvPr/>
          </p:nvGrpSpPr>
          <p:grpSpPr>
            <a:xfrm>
              <a:off x="-677625" y="1017734"/>
              <a:ext cx="1243875" cy="1001841"/>
              <a:chOff x="6198500" y="1668659"/>
              <a:chExt cx="1243875" cy="1001841"/>
            </a:xfrm>
          </p:grpSpPr>
          <p:sp>
            <p:nvSpPr>
              <p:cNvPr id="1083" name="Google Shape;1083;p26"/>
              <p:cNvSpPr/>
              <p:nvPr/>
            </p:nvSpPr>
            <p:spPr>
              <a:xfrm>
                <a:off x="6493125" y="2011125"/>
                <a:ext cx="361575" cy="313150"/>
              </a:xfrm>
              <a:custGeom>
                <a:avLst/>
                <a:gdLst/>
                <a:ahLst/>
                <a:cxnLst/>
                <a:rect l="l" t="t" r="r" b="b"/>
                <a:pathLst>
                  <a:path w="14463" h="12526" extrusionOk="0">
                    <a:moveTo>
                      <a:pt x="3616" y="0"/>
                    </a:moveTo>
                    <a:lnTo>
                      <a:pt x="1" y="6264"/>
                    </a:lnTo>
                    <a:lnTo>
                      <a:pt x="3616" y="12526"/>
                    </a:lnTo>
                    <a:lnTo>
                      <a:pt x="10847" y="12526"/>
                    </a:lnTo>
                    <a:lnTo>
                      <a:pt x="14463" y="6264"/>
                    </a:lnTo>
                    <a:lnTo>
                      <a:pt x="108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4" name="Google Shape;1084;p26"/>
              <p:cNvSpPr/>
              <p:nvPr/>
            </p:nvSpPr>
            <p:spPr>
              <a:xfrm>
                <a:off x="6198500" y="1840450"/>
                <a:ext cx="361575" cy="313150"/>
              </a:xfrm>
              <a:custGeom>
                <a:avLst/>
                <a:gdLst/>
                <a:ahLst/>
                <a:cxnLst/>
                <a:rect l="l" t="t" r="r" b="b"/>
                <a:pathLst>
                  <a:path w="14463" h="12526" extrusionOk="0">
                    <a:moveTo>
                      <a:pt x="3617" y="0"/>
                    </a:moveTo>
                    <a:lnTo>
                      <a:pt x="1" y="6262"/>
                    </a:lnTo>
                    <a:lnTo>
                      <a:pt x="3617" y="12526"/>
                    </a:lnTo>
                    <a:lnTo>
                      <a:pt x="10848" y="12526"/>
                    </a:lnTo>
                    <a:lnTo>
                      <a:pt x="14463" y="6262"/>
                    </a:lnTo>
                    <a:lnTo>
                      <a:pt x="108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5" name="Google Shape;1085;p26"/>
              <p:cNvSpPr/>
              <p:nvPr/>
            </p:nvSpPr>
            <p:spPr>
              <a:xfrm>
                <a:off x="6493125" y="2357350"/>
                <a:ext cx="361575" cy="313150"/>
              </a:xfrm>
              <a:custGeom>
                <a:avLst/>
                <a:gdLst/>
                <a:ahLst/>
                <a:cxnLst/>
                <a:rect l="l" t="t" r="r" b="b"/>
                <a:pathLst>
                  <a:path w="14463" h="12526" extrusionOk="0">
                    <a:moveTo>
                      <a:pt x="3616" y="0"/>
                    </a:moveTo>
                    <a:lnTo>
                      <a:pt x="1" y="6264"/>
                    </a:lnTo>
                    <a:lnTo>
                      <a:pt x="3616" y="12526"/>
                    </a:lnTo>
                    <a:lnTo>
                      <a:pt x="10847" y="12526"/>
                    </a:lnTo>
                    <a:lnTo>
                      <a:pt x="14463" y="6264"/>
                    </a:lnTo>
                    <a:lnTo>
                      <a:pt x="108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6" name="Google Shape;1086;p26"/>
              <p:cNvSpPr/>
              <p:nvPr/>
            </p:nvSpPr>
            <p:spPr>
              <a:xfrm>
                <a:off x="6786275" y="1840450"/>
                <a:ext cx="361625" cy="313150"/>
              </a:xfrm>
              <a:custGeom>
                <a:avLst/>
                <a:gdLst/>
                <a:ahLst/>
                <a:cxnLst/>
                <a:rect l="l" t="t" r="r" b="b"/>
                <a:pathLst>
                  <a:path w="14465" h="12526" extrusionOk="0">
                    <a:moveTo>
                      <a:pt x="3617" y="0"/>
                    </a:moveTo>
                    <a:lnTo>
                      <a:pt x="1" y="6262"/>
                    </a:lnTo>
                    <a:lnTo>
                      <a:pt x="3617" y="12526"/>
                    </a:lnTo>
                    <a:lnTo>
                      <a:pt x="10849" y="12526"/>
                    </a:lnTo>
                    <a:lnTo>
                      <a:pt x="14465" y="6262"/>
                    </a:lnTo>
                    <a:lnTo>
                      <a:pt x="108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7" name="Google Shape;1087;p26"/>
              <p:cNvSpPr/>
              <p:nvPr/>
            </p:nvSpPr>
            <p:spPr>
              <a:xfrm>
                <a:off x="6786275" y="2185050"/>
                <a:ext cx="361625" cy="313125"/>
              </a:xfrm>
              <a:custGeom>
                <a:avLst/>
                <a:gdLst/>
                <a:ahLst/>
                <a:cxnLst/>
                <a:rect l="l" t="t" r="r" b="b"/>
                <a:pathLst>
                  <a:path w="14465" h="12525" extrusionOk="0">
                    <a:moveTo>
                      <a:pt x="3617" y="0"/>
                    </a:moveTo>
                    <a:lnTo>
                      <a:pt x="1" y="6263"/>
                    </a:lnTo>
                    <a:lnTo>
                      <a:pt x="3617" y="12525"/>
                    </a:lnTo>
                    <a:lnTo>
                      <a:pt x="10849" y="12525"/>
                    </a:lnTo>
                    <a:lnTo>
                      <a:pt x="14465" y="6263"/>
                    </a:lnTo>
                    <a:lnTo>
                      <a:pt x="108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8" name="Google Shape;1088;p26"/>
              <p:cNvSpPr/>
              <p:nvPr/>
            </p:nvSpPr>
            <p:spPr>
              <a:xfrm>
                <a:off x="7080800" y="1668659"/>
                <a:ext cx="361575" cy="313150"/>
              </a:xfrm>
              <a:custGeom>
                <a:avLst/>
                <a:gdLst/>
                <a:ahLst/>
                <a:cxnLst/>
                <a:rect l="l" t="t" r="r" b="b"/>
                <a:pathLst>
                  <a:path w="14463" h="12526" extrusionOk="0">
                    <a:moveTo>
                      <a:pt x="3617" y="0"/>
                    </a:moveTo>
                    <a:lnTo>
                      <a:pt x="1" y="6262"/>
                    </a:lnTo>
                    <a:lnTo>
                      <a:pt x="3617" y="12526"/>
                    </a:lnTo>
                    <a:lnTo>
                      <a:pt x="10848" y="12526"/>
                    </a:lnTo>
                    <a:lnTo>
                      <a:pt x="14463" y="6262"/>
                    </a:lnTo>
                    <a:lnTo>
                      <a:pt x="108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089" name="Google Shape;1089;p26"/>
            <p:cNvGrpSpPr/>
            <p:nvPr/>
          </p:nvGrpSpPr>
          <p:grpSpPr>
            <a:xfrm flipH="1">
              <a:off x="8624258" y="4110775"/>
              <a:ext cx="654775" cy="657750"/>
              <a:chOff x="7663400" y="2447013"/>
              <a:chExt cx="654775" cy="657750"/>
            </a:xfrm>
          </p:grpSpPr>
          <p:sp>
            <p:nvSpPr>
              <p:cNvPr id="1090" name="Google Shape;1090;p26"/>
              <p:cNvSpPr/>
              <p:nvPr/>
            </p:nvSpPr>
            <p:spPr>
              <a:xfrm>
                <a:off x="7663400" y="2447013"/>
                <a:ext cx="361575" cy="313125"/>
              </a:xfrm>
              <a:custGeom>
                <a:avLst/>
                <a:gdLst/>
                <a:ahLst/>
                <a:cxnLst/>
                <a:rect l="l" t="t" r="r" b="b"/>
                <a:pathLst>
                  <a:path w="14463" h="12525" extrusionOk="0">
                    <a:moveTo>
                      <a:pt x="3617" y="0"/>
                    </a:moveTo>
                    <a:lnTo>
                      <a:pt x="1" y="6262"/>
                    </a:lnTo>
                    <a:lnTo>
                      <a:pt x="3617" y="12525"/>
                    </a:lnTo>
                    <a:lnTo>
                      <a:pt x="10847" y="12525"/>
                    </a:lnTo>
                    <a:lnTo>
                      <a:pt x="14462" y="6262"/>
                    </a:lnTo>
                    <a:lnTo>
                      <a:pt x="108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1" name="Google Shape;1091;p26"/>
              <p:cNvSpPr/>
              <p:nvPr/>
            </p:nvSpPr>
            <p:spPr>
              <a:xfrm>
                <a:off x="7663400" y="2791638"/>
                <a:ext cx="361575" cy="313125"/>
              </a:xfrm>
              <a:custGeom>
                <a:avLst/>
                <a:gdLst/>
                <a:ahLst/>
                <a:cxnLst/>
                <a:rect l="l" t="t" r="r" b="b"/>
                <a:pathLst>
                  <a:path w="14463" h="12525" extrusionOk="0">
                    <a:moveTo>
                      <a:pt x="3617" y="0"/>
                    </a:moveTo>
                    <a:lnTo>
                      <a:pt x="1" y="6262"/>
                    </a:lnTo>
                    <a:lnTo>
                      <a:pt x="3617" y="12525"/>
                    </a:lnTo>
                    <a:lnTo>
                      <a:pt x="10847" y="12525"/>
                    </a:lnTo>
                    <a:lnTo>
                      <a:pt x="14462" y="6262"/>
                    </a:lnTo>
                    <a:lnTo>
                      <a:pt x="108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2" name="Google Shape;1092;p26"/>
              <p:cNvSpPr/>
              <p:nvPr/>
            </p:nvSpPr>
            <p:spPr>
              <a:xfrm>
                <a:off x="7956600" y="2619313"/>
                <a:ext cx="361575" cy="313150"/>
              </a:xfrm>
              <a:custGeom>
                <a:avLst/>
                <a:gdLst/>
                <a:ahLst/>
                <a:cxnLst/>
                <a:rect l="l" t="t" r="r" b="b"/>
                <a:pathLst>
                  <a:path w="14463" h="12526" extrusionOk="0">
                    <a:moveTo>
                      <a:pt x="3617" y="0"/>
                    </a:moveTo>
                    <a:lnTo>
                      <a:pt x="1" y="6263"/>
                    </a:lnTo>
                    <a:lnTo>
                      <a:pt x="3617" y="12526"/>
                    </a:lnTo>
                    <a:lnTo>
                      <a:pt x="10848" y="12526"/>
                    </a:lnTo>
                    <a:lnTo>
                      <a:pt x="14463" y="6263"/>
                    </a:lnTo>
                    <a:lnTo>
                      <a:pt x="108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093" name="Google Shape;1093;p26"/>
            <p:cNvGrpSpPr/>
            <p:nvPr/>
          </p:nvGrpSpPr>
          <p:grpSpPr>
            <a:xfrm flipH="1">
              <a:off x="7351642" y="-268650"/>
              <a:ext cx="949825" cy="657750"/>
              <a:chOff x="7368350" y="1061350"/>
              <a:chExt cx="949825" cy="657750"/>
            </a:xfrm>
          </p:grpSpPr>
          <p:sp>
            <p:nvSpPr>
              <p:cNvPr id="1094" name="Google Shape;1094;p26"/>
              <p:cNvSpPr/>
              <p:nvPr/>
            </p:nvSpPr>
            <p:spPr>
              <a:xfrm>
                <a:off x="7368350" y="1233675"/>
                <a:ext cx="361575" cy="313125"/>
              </a:xfrm>
              <a:custGeom>
                <a:avLst/>
                <a:gdLst/>
                <a:ahLst/>
                <a:cxnLst/>
                <a:rect l="l" t="t" r="r" b="b"/>
                <a:pathLst>
                  <a:path w="14463" h="12525" extrusionOk="0">
                    <a:moveTo>
                      <a:pt x="3617" y="0"/>
                    </a:moveTo>
                    <a:lnTo>
                      <a:pt x="1" y="6262"/>
                    </a:lnTo>
                    <a:lnTo>
                      <a:pt x="3617" y="12524"/>
                    </a:lnTo>
                    <a:lnTo>
                      <a:pt x="10848" y="12524"/>
                    </a:lnTo>
                    <a:lnTo>
                      <a:pt x="14463" y="6262"/>
                    </a:lnTo>
                    <a:lnTo>
                      <a:pt x="108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5" name="Google Shape;1095;p26"/>
              <p:cNvSpPr/>
              <p:nvPr/>
            </p:nvSpPr>
            <p:spPr>
              <a:xfrm>
                <a:off x="7663400" y="1061350"/>
                <a:ext cx="361575" cy="313150"/>
              </a:xfrm>
              <a:custGeom>
                <a:avLst/>
                <a:gdLst/>
                <a:ahLst/>
                <a:cxnLst/>
                <a:rect l="l" t="t" r="r" b="b"/>
                <a:pathLst>
                  <a:path w="14463" h="12526" extrusionOk="0">
                    <a:moveTo>
                      <a:pt x="3616" y="0"/>
                    </a:moveTo>
                    <a:lnTo>
                      <a:pt x="1" y="6263"/>
                    </a:lnTo>
                    <a:lnTo>
                      <a:pt x="3616" y="12525"/>
                    </a:lnTo>
                    <a:lnTo>
                      <a:pt x="10846" y="12525"/>
                    </a:lnTo>
                    <a:lnTo>
                      <a:pt x="14462" y="6263"/>
                    </a:lnTo>
                    <a:lnTo>
                      <a:pt x="108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6" name="Google Shape;1096;p26"/>
              <p:cNvSpPr/>
              <p:nvPr/>
            </p:nvSpPr>
            <p:spPr>
              <a:xfrm>
                <a:off x="7663400" y="1405950"/>
                <a:ext cx="361575" cy="313150"/>
              </a:xfrm>
              <a:custGeom>
                <a:avLst/>
                <a:gdLst/>
                <a:ahLst/>
                <a:cxnLst/>
                <a:rect l="l" t="t" r="r" b="b"/>
                <a:pathLst>
                  <a:path w="14463" h="12526" extrusionOk="0">
                    <a:moveTo>
                      <a:pt x="3616" y="0"/>
                    </a:moveTo>
                    <a:lnTo>
                      <a:pt x="1" y="6262"/>
                    </a:lnTo>
                    <a:lnTo>
                      <a:pt x="3616" y="12526"/>
                    </a:lnTo>
                    <a:lnTo>
                      <a:pt x="10846" y="12526"/>
                    </a:lnTo>
                    <a:lnTo>
                      <a:pt x="14462" y="6262"/>
                    </a:lnTo>
                    <a:lnTo>
                      <a:pt x="108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7" name="Google Shape;1097;p26"/>
              <p:cNvSpPr/>
              <p:nvPr/>
            </p:nvSpPr>
            <p:spPr>
              <a:xfrm>
                <a:off x="7956575" y="1233675"/>
                <a:ext cx="361600" cy="313125"/>
              </a:xfrm>
              <a:custGeom>
                <a:avLst/>
                <a:gdLst/>
                <a:ahLst/>
                <a:cxnLst/>
                <a:rect l="l" t="t" r="r" b="b"/>
                <a:pathLst>
                  <a:path w="14464" h="12525" extrusionOk="0">
                    <a:moveTo>
                      <a:pt x="3616" y="0"/>
                    </a:moveTo>
                    <a:lnTo>
                      <a:pt x="1" y="6262"/>
                    </a:lnTo>
                    <a:lnTo>
                      <a:pt x="3616" y="12524"/>
                    </a:lnTo>
                    <a:lnTo>
                      <a:pt x="10848" y="12524"/>
                    </a:lnTo>
                    <a:lnTo>
                      <a:pt x="14464" y="6262"/>
                    </a:lnTo>
                    <a:lnTo>
                      <a:pt x="108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098" name="Shape 1098"/>
        <p:cNvGrpSpPr/>
        <p:nvPr/>
      </p:nvGrpSpPr>
      <p:grpSpPr>
        <a:xfrm>
          <a:off x="0" y="0"/>
          <a:ext cx="0" cy="0"/>
          <a:chOff x="0" y="0"/>
          <a:chExt cx="0" cy="0"/>
        </a:xfrm>
      </p:grpSpPr>
      <p:sp>
        <p:nvSpPr>
          <p:cNvPr id="1099" name="Google Shape;1099;p27"/>
          <p:cNvSpPr txBox="1"/>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100" name="Google Shape;1100;p27"/>
          <p:cNvSpPr txBox="1"/>
          <p:nvPr>
            <p:ph type="subTitle" idx="1"/>
          </p:nvPr>
        </p:nvSpPr>
        <p:spPr>
          <a:xfrm>
            <a:off x="1498974" y="1748900"/>
            <a:ext cx="2811000" cy="954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p:txBody>
      </p:sp>
      <p:sp>
        <p:nvSpPr>
          <p:cNvPr id="1101" name="Google Shape;1101;p27"/>
          <p:cNvSpPr txBox="1"/>
          <p:nvPr>
            <p:ph type="subTitle" idx="2"/>
          </p:nvPr>
        </p:nvSpPr>
        <p:spPr>
          <a:xfrm>
            <a:off x="5325526" y="1748900"/>
            <a:ext cx="2811000" cy="954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p:txBody>
      </p:sp>
      <p:sp>
        <p:nvSpPr>
          <p:cNvPr id="1102" name="Google Shape;1102;p27"/>
          <p:cNvSpPr txBox="1"/>
          <p:nvPr>
            <p:ph type="subTitle" idx="3"/>
          </p:nvPr>
        </p:nvSpPr>
        <p:spPr>
          <a:xfrm>
            <a:off x="1498974" y="3409475"/>
            <a:ext cx="2811000" cy="954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p:txBody>
      </p:sp>
      <p:sp>
        <p:nvSpPr>
          <p:cNvPr id="1103" name="Google Shape;1103;p27"/>
          <p:cNvSpPr txBox="1"/>
          <p:nvPr>
            <p:ph type="subTitle" idx="4"/>
          </p:nvPr>
        </p:nvSpPr>
        <p:spPr>
          <a:xfrm>
            <a:off x="5325526" y="3409475"/>
            <a:ext cx="2811000" cy="954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p:txBody>
      </p:sp>
      <p:sp>
        <p:nvSpPr>
          <p:cNvPr id="1104" name="Google Shape;1104;p27"/>
          <p:cNvSpPr txBox="1"/>
          <p:nvPr>
            <p:ph type="subTitle" idx="5"/>
          </p:nvPr>
        </p:nvSpPr>
        <p:spPr>
          <a:xfrm>
            <a:off x="1498974" y="1455550"/>
            <a:ext cx="28110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000"/>
              <a:buFont typeface="Raleway"/>
              <a:buNone/>
              <a:defRPr sz="2000" b="1">
                <a:solidFill>
                  <a:schemeClr val="dk1"/>
                </a:solidFill>
                <a:latin typeface="Plus Jakarta Sans"/>
                <a:ea typeface="Plus Jakarta Sans"/>
                <a:cs typeface="Plus Jakarta Sans"/>
                <a:sym typeface="Plus Jakarta Sans"/>
              </a:defRPr>
            </a:lvl1pPr>
            <a:lvl2pPr lvl="1" algn="ctr" rtl="0">
              <a:lnSpc>
                <a:spcPct val="100000"/>
              </a:lnSpc>
              <a:spcBef>
                <a:spcPts val="0"/>
              </a:spcBef>
              <a:spcAft>
                <a:spcPts val="0"/>
              </a:spcAft>
              <a:buSzPts val="2000"/>
              <a:buFont typeface="Raleway"/>
              <a:buNone/>
              <a:defRPr sz="2000" b="1">
                <a:latin typeface="Raleway"/>
                <a:ea typeface="Raleway"/>
                <a:cs typeface="Raleway"/>
                <a:sym typeface="Raleway"/>
              </a:defRPr>
            </a:lvl2pPr>
            <a:lvl3pPr lvl="2" algn="ctr" rtl="0">
              <a:lnSpc>
                <a:spcPct val="100000"/>
              </a:lnSpc>
              <a:spcBef>
                <a:spcPts val="0"/>
              </a:spcBef>
              <a:spcAft>
                <a:spcPts val="0"/>
              </a:spcAft>
              <a:buSzPts val="2000"/>
              <a:buFont typeface="Raleway"/>
              <a:buNone/>
              <a:defRPr sz="2000" b="1">
                <a:latin typeface="Raleway"/>
                <a:ea typeface="Raleway"/>
                <a:cs typeface="Raleway"/>
                <a:sym typeface="Raleway"/>
              </a:defRPr>
            </a:lvl3pPr>
            <a:lvl4pPr lvl="3" algn="ctr" rtl="0">
              <a:lnSpc>
                <a:spcPct val="100000"/>
              </a:lnSpc>
              <a:spcBef>
                <a:spcPts val="0"/>
              </a:spcBef>
              <a:spcAft>
                <a:spcPts val="0"/>
              </a:spcAft>
              <a:buSzPts val="2000"/>
              <a:buFont typeface="Raleway"/>
              <a:buNone/>
              <a:defRPr sz="2000" b="1">
                <a:latin typeface="Raleway"/>
                <a:ea typeface="Raleway"/>
                <a:cs typeface="Raleway"/>
                <a:sym typeface="Raleway"/>
              </a:defRPr>
            </a:lvl4pPr>
            <a:lvl5pPr lvl="4" algn="ctr" rtl="0">
              <a:lnSpc>
                <a:spcPct val="100000"/>
              </a:lnSpc>
              <a:spcBef>
                <a:spcPts val="0"/>
              </a:spcBef>
              <a:spcAft>
                <a:spcPts val="0"/>
              </a:spcAft>
              <a:buSzPts val="2000"/>
              <a:buFont typeface="Raleway"/>
              <a:buNone/>
              <a:defRPr sz="2000" b="1">
                <a:latin typeface="Raleway"/>
                <a:ea typeface="Raleway"/>
                <a:cs typeface="Raleway"/>
                <a:sym typeface="Raleway"/>
              </a:defRPr>
            </a:lvl5pPr>
            <a:lvl6pPr lvl="5" algn="ctr" rtl="0">
              <a:lnSpc>
                <a:spcPct val="100000"/>
              </a:lnSpc>
              <a:spcBef>
                <a:spcPts val="0"/>
              </a:spcBef>
              <a:spcAft>
                <a:spcPts val="0"/>
              </a:spcAft>
              <a:buSzPts val="2000"/>
              <a:buFont typeface="Raleway"/>
              <a:buNone/>
              <a:defRPr sz="2000" b="1">
                <a:latin typeface="Raleway"/>
                <a:ea typeface="Raleway"/>
                <a:cs typeface="Raleway"/>
                <a:sym typeface="Raleway"/>
              </a:defRPr>
            </a:lvl6pPr>
            <a:lvl7pPr lvl="6" algn="ctr" rtl="0">
              <a:lnSpc>
                <a:spcPct val="100000"/>
              </a:lnSpc>
              <a:spcBef>
                <a:spcPts val="0"/>
              </a:spcBef>
              <a:spcAft>
                <a:spcPts val="0"/>
              </a:spcAft>
              <a:buSzPts val="2000"/>
              <a:buFont typeface="Raleway"/>
              <a:buNone/>
              <a:defRPr sz="2000" b="1">
                <a:latin typeface="Raleway"/>
                <a:ea typeface="Raleway"/>
                <a:cs typeface="Raleway"/>
                <a:sym typeface="Raleway"/>
              </a:defRPr>
            </a:lvl7pPr>
            <a:lvl8pPr lvl="7" algn="ctr" rtl="0">
              <a:lnSpc>
                <a:spcPct val="100000"/>
              </a:lnSpc>
              <a:spcBef>
                <a:spcPts val="0"/>
              </a:spcBef>
              <a:spcAft>
                <a:spcPts val="0"/>
              </a:spcAft>
              <a:buSzPts val="2000"/>
              <a:buFont typeface="Raleway"/>
              <a:buNone/>
              <a:defRPr sz="2000" b="1">
                <a:latin typeface="Raleway"/>
                <a:ea typeface="Raleway"/>
                <a:cs typeface="Raleway"/>
                <a:sym typeface="Raleway"/>
              </a:defRPr>
            </a:lvl8pPr>
            <a:lvl9pPr lvl="8" algn="ctr" rtl="0">
              <a:lnSpc>
                <a:spcPct val="100000"/>
              </a:lnSpc>
              <a:spcBef>
                <a:spcPts val="0"/>
              </a:spcBef>
              <a:spcAft>
                <a:spcPts val="0"/>
              </a:spcAft>
              <a:buSzPts val="2000"/>
              <a:buFont typeface="Raleway"/>
              <a:buNone/>
              <a:defRPr sz="2000" b="1">
                <a:latin typeface="Raleway"/>
                <a:ea typeface="Raleway"/>
                <a:cs typeface="Raleway"/>
                <a:sym typeface="Raleway"/>
              </a:defRPr>
            </a:lvl9pPr>
          </a:lstStyle>
          <a:p/>
        </p:txBody>
      </p:sp>
      <p:sp>
        <p:nvSpPr>
          <p:cNvPr id="1105" name="Google Shape;1105;p27"/>
          <p:cNvSpPr txBox="1"/>
          <p:nvPr>
            <p:ph type="subTitle" idx="6"/>
          </p:nvPr>
        </p:nvSpPr>
        <p:spPr>
          <a:xfrm>
            <a:off x="1498974" y="3116200"/>
            <a:ext cx="28110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000"/>
              <a:buFont typeface="Raleway"/>
              <a:buNone/>
              <a:defRPr sz="2000" b="1">
                <a:solidFill>
                  <a:schemeClr val="dk1"/>
                </a:solidFill>
                <a:latin typeface="Plus Jakarta Sans"/>
                <a:ea typeface="Plus Jakarta Sans"/>
                <a:cs typeface="Plus Jakarta Sans"/>
                <a:sym typeface="Plus Jakarta Sans"/>
              </a:defRPr>
            </a:lvl1pPr>
            <a:lvl2pPr lvl="1" algn="ctr" rtl="0">
              <a:lnSpc>
                <a:spcPct val="100000"/>
              </a:lnSpc>
              <a:spcBef>
                <a:spcPts val="0"/>
              </a:spcBef>
              <a:spcAft>
                <a:spcPts val="0"/>
              </a:spcAft>
              <a:buSzPts val="2000"/>
              <a:buFont typeface="Raleway"/>
              <a:buNone/>
              <a:defRPr sz="2000" b="1">
                <a:latin typeface="Raleway"/>
                <a:ea typeface="Raleway"/>
                <a:cs typeface="Raleway"/>
                <a:sym typeface="Raleway"/>
              </a:defRPr>
            </a:lvl2pPr>
            <a:lvl3pPr lvl="2" algn="ctr" rtl="0">
              <a:lnSpc>
                <a:spcPct val="100000"/>
              </a:lnSpc>
              <a:spcBef>
                <a:spcPts val="0"/>
              </a:spcBef>
              <a:spcAft>
                <a:spcPts val="0"/>
              </a:spcAft>
              <a:buSzPts val="2000"/>
              <a:buFont typeface="Raleway"/>
              <a:buNone/>
              <a:defRPr sz="2000" b="1">
                <a:latin typeface="Raleway"/>
                <a:ea typeface="Raleway"/>
                <a:cs typeface="Raleway"/>
                <a:sym typeface="Raleway"/>
              </a:defRPr>
            </a:lvl3pPr>
            <a:lvl4pPr lvl="3" algn="ctr" rtl="0">
              <a:lnSpc>
                <a:spcPct val="100000"/>
              </a:lnSpc>
              <a:spcBef>
                <a:spcPts val="0"/>
              </a:spcBef>
              <a:spcAft>
                <a:spcPts val="0"/>
              </a:spcAft>
              <a:buSzPts val="2000"/>
              <a:buFont typeface="Raleway"/>
              <a:buNone/>
              <a:defRPr sz="2000" b="1">
                <a:latin typeface="Raleway"/>
                <a:ea typeface="Raleway"/>
                <a:cs typeface="Raleway"/>
                <a:sym typeface="Raleway"/>
              </a:defRPr>
            </a:lvl4pPr>
            <a:lvl5pPr lvl="4" algn="ctr" rtl="0">
              <a:lnSpc>
                <a:spcPct val="100000"/>
              </a:lnSpc>
              <a:spcBef>
                <a:spcPts val="0"/>
              </a:spcBef>
              <a:spcAft>
                <a:spcPts val="0"/>
              </a:spcAft>
              <a:buSzPts val="2000"/>
              <a:buFont typeface="Raleway"/>
              <a:buNone/>
              <a:defRPr sz="2000" b="1">
                <a:latin typeface="Raleway"/>
                <a:ea typeface="Raleway"/>
                <a:cs typeface="Raleway"/>
                <a:sym typeface="Raleway"/>
              </a:defRPr>
            </a:lvl5pPr>
            <a:lvl6pPr lvl="5" algn="ctr" rtl="0">
              <a:lnSpc>
                <a:spcPct val="100000"/>
              </a:lnSpc>
              <a:spcBef>
                <a:spcPts val="0"/>
              </a:spcBef>
              <a:spcAft>
                <a:spcPts val="0"/>
              </a:spcAft>
              <a:buSzPts val="2000"/>
              <a:buFont typeface="Raleway"/>
              <a:buNone/>
              <a:defRPr sz="2000" b="1">
                <a:latin typeface="Raleway"/>
                <a:ea typeface="Raleway"/>
                <a:cs typeface="Raleway"/>
                <a:sym typeface="Raleway"/>
              </a:defRPr>
            </a:lvl6pPr>
            <a:lvl7pPr lvl="6" algn="ctr" rtl="0">
              <a:lnSpc>
                <a:spcPct val="100000"/>
              </a:lnSpc>
              <a:spcBef>
                <a:spcPts val="0"/>
              </a:spcBef>
              <a:spcAft>
                <a:spcPts val="0"/>
              </a:spcAft>
              <a:buSzPts val="2000"/>
              <a:buFont typeface="Raleway"/>
              <a:buNone/>
              <a:defRPr sz="2000" b="1">
                <a:latin typeface="Raleway"/>
                <a:ea typeface="Raleway"/>
                <a:cs typeface="Raleway"/>
                <a:sym typeface="Raleway"/>
              </a:defRPr>
            </a:lvl7pPr>
            <a:lvl8pPr lvl="7" algn="ctr" rtl="0">
              <a:lnSpc>
                <a:spcPct val="100000"/>
              </a:lnSpc>
              <a:spcBef>
                <a:spcPts val="0"/>
              </a:spcBef>
              <a:spcAft>
                <a:spcPts val="0"/>
              </a:spcAft>
              <a:buSzPts val="2000"/>
              <a:buFont typeface="Raleway"/>
              <a:buNone/>
              <a:defRPr sz="2000" b="1">
                <a:latin typeface="Raleway"/>
                <a:ea typeface="Raleway"/>
                <a:cs typeface="Raleway"/>
                <a:sym typeface="Raleway"/>
              </a:defRPr>
            </a:lvl8pPr>
            <a:lvl9pPr lvl="8" algn="ctr" rtl="0">
              <a:lnSpc>
                <a:spcPct val="100000"/>
              </a:lnSpc>
              <a:spcBef>
                <a:spcPts val="0"/>
              </a:spcBef>
              <a:spcAft>
                <a:spcPts val="0"/>
              </a:spcAft>
              <a:buSzPts val="2000"/>
              <a:buFont typeface="Raleway"/>
              <a:buNone/>
              <a:defRPr sz="2000" b="1">
                <a:latin typeface="Raleway"/>
                <a:ea typeface="Raleway"/>
                <a:cs typeface="Raleway"/>
                <a:sym typeface="Raleway"/>
              </a:defRPr>
            </a:lvl9pPr>
          </a:lstStyle>
          <a:p/>
        </p:txBody>
      </p:sp>
      <p:sp>
        <p:nvSpPr>
          <p:cNvPr id="1106" name="Google Shape;1106;p27"/>
          <p:cNvSpPr txBox="1"/>
          <p:nvPr>
            <p:ph type="subTitle" idx="7"/>
          </p:nvPr>
        </p:nvSpPr>
        <p:spPr>
          <a:xfrm>
            <a:off x="5325499" y="1455550"/>
            <a:ext cx="28110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000"/>
              <a:buFont typeface="Raleway"/>
              <a:buNone/>
              <a:defRPr sz="2000" b="1">
                <a:solidFill>
                  <a:schemeClr val="dk1"/>
                </a:solidFill>
                <a:latin typeface="Plus Jakarta Sans"/>
                <a:ea typeface="Plus Jakarta Sans"/>
                <a:cs typeface="Plus Jakarta Sans"/>
                <a:sym typeface="Plus Jakarta Sans"/>
              </a:defRPr>
            </a:lvl1pPr>
            <a:lvl2pPr lvl="1" algn="ctr" rtl="0">
              <a:lnSpc>
                <a:spcPct val="100000"/>
              </a:lnSpc>
              <a:spcBef>
                <a:spcPts val="0"/>
              </a:spcBef>
              <a:spcAft>
                <a:spcPts val="0"/>
              </a:spcAft>
              <a:buSzPts val="2000"/>
              <a:buFont typeface="Raleway"/>
              <a:buNone/>
              <a:defRPr sz="2000" b="1">
                <a:latin typeface="Raleway"/>
                <a:ea typeface="Raleway"/>
                <a:cs typeface="Raleway"/>
                <a:sym typeface="Raleway"/>
              </a:defRPr>
            </a:lvl2pPr>
            <a:lvl3pPr lvl="2" algn="ctr" rtl="0">
              <a:lnSpc>
                <a:spcPct val="100000"/>
              </a:lnSpc>
              <a:spcBef>
                <a:spcPts val="0"/>
              </a:spcBef>
              <a:spcAft>
                <a:spcPts val="0"/>
              </a:spcAft>
              <a:buSzPts val="2000"/>
              <a:buFont typeface="Raleway"/>
              <a:buNone/>
              <a:defRPr sz="2000" b="1">
                <a:latin typeface="Raleway"/>
                <a:ea typeface="Raleway"/>
                <a:cs typeface="Raleway"/>
                <a:sym typeface="Raleway"/>
              </a:defRPr>
            </a:lvl3pPr>
            <a:lvl4pPr lvl="3" algn="ctr" rtl="0">
              <a:lnSpc>
                <a:spcPct val="100000"/>
              </a:lnSpc>
              <a:spcBef>
                <a:spcPts val="0"/>
              </a:spcBef>
              <a:spcAft>
                <a:spcPts val="0"/>
              </a:spcAft>
              <a:buSzPts val="2000"/>
              <a:buFont typeface="Raleway"/>
              <a:buNone/>
              <a:defRPr sz="2000" b="1">
                <a:latin typeface="Raleway"/>
                <a:ea typeface="Raleway"/>
                <a:cs typeface="Raleway"/>
                <a:sym typeface="Raleway"/>
              </a:defRPr>
            </a:lvl4pPr>
            <a:lvl5pPr lvl="4" algn="ctr" rtl="0">
              <a:lnSpc>
                <a:spcPct val="100000"/>
              </a:lnSpc>
              <a:spcBef>
                <a:spcPts val="0"/>
              </a:spcBef>
              <a:spcAft>
                <a:spcPts val="0"/>
              </a:spcAft>
              <a:buSzPts val="2000"/>
              <a:buFont typeface="Raleway"/>
              <a:buNone/>
              <a:defRPr sz="2000" b="1">
                <a:latin typeface="Raleway"/>
                <a:ea typeface="Raleway"/>
                <a:cs typeface="Raleway"/>
                <a:sym typeface="Raleway"/>
              </a:defRPr>
            </a:lvl5pPr>
            <a:lvl6pPr lvl="5" algn="ctr" rtl="0">
              <a:lnSpc>
                <a:spcPct val="100000"/>
              </a:lnSpc>
              <a:spcBef>
                <a:spcPts val="0"/>
              </a:spcBef>
              <a:spcAft>
                <a:spcPts val="0"/>
              </a:spcAft>
              <a:buSzPts val="2000"/>
              <a:buFont typeface="Raleway"/>
              <a:buNone/>
              <a:defRPr sz="2000" b="1">
                <a:latin typeface="Raleway"/>
                <a:ea typeface="Raleway"/>
                <a:cs typeface="Raleway"/>
                <a:sym typeface="Raleway"/>
              </a:defRPr>
            </a:lvl6pPr>
            <a:lvl7pPr lvl="6" algn="ctr" rtl="0">
              <a:lnSpc>
                <a:spcPct val="100000"/>
              </a:lnSpc>
              <a:spcBef>
                <a:spcPts val="0"/>
              </a:spcBef>
              <a:spcAft>
                <a:spcPts val="0"/>
              </a:spcAft>
              <a:buSzPts val="2000"/>
              <a:buFont typeface="Raleway"/>
              <a:buNone/>
              <a:defRPr sz="2000" b="1">
                <a:latin typeface="Raleway"/>
                <a:ea typeface="Raleway"/>
                <a:cs typeface="Raleway"/>
                <a:sym typeface="Raleway"/>
              </a:defRPr>
            </a:lvl7pPr>
            <a:lvl8pPr lvl="7" algn="ctr" rtl="0">
              <a:lnSpc>
                <a:spcPct val="100000"/>
              </a:lnSpc>
              <a:spcBef>
                <a:spcPts val="0"/>
              </a:spcBef>
              <a:spcAft>
                <a:spcPts val="0"/>
              </a:spcAft>
              <a:buSzPts val="2000"/>
              <a:buFont typeface="Raleway"/>
              <a:buNone/>
              <a:defRPr sz="2000" b="1">
                <a:latin typeface="Raleway"/>
                <a:ea typeface="Raleway"/>
                <a:cs typeface="Raleway"/>
                <a:sym typeface="Raleway"/>
              </a:defRPr>
            </a:lvl8pPr>
            <a:lvl9pPr lvl="8" algn="ctr" rtl="0">
              <a:lnSpc>
                <a:spcPct val="100000"/>
              </a:lnSpc>
              <a:spcBef>
                <a:spcPts val="0"/>
              </a:spcBef>
              <a:spcAft>
                <a:spcPts val="0"/>
              </a:spcAft>
              <a:buSzPts val="2000"/>
              <a:buFont typeface="Raleway"/>
              <a:buNone/>
              <a:defRPr sz="2000" b="1">
                <a:latin typeface="Raleway"/>
                <a:ea typeface="Raleway"/>
                <a:cs typeface="Raleway"/>
                <a:sym typeface="Raleway"/>
              </a:defRPr>
            </a:lvl9pPr>
          </a:lstStyle>
          <a:p/>
        </p:txBody>
      </p:sp>
      <p:sp>
        <p:nvSpPr>
          <p:cNvPr id="1107" name="Google Shape;1107;p27"/>
          <p:cNvSpPr txBox="1"/>
          <p:nvPr>
            <p:ph type="subTitle" idx="8"/>
          </p:nvPr>
        </p:nvSpPr>
        <p:spPr>
          <a:xfrm>
            <a:off x="5325499" y="3116200"/>
            <a:ext cx="28110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000"/>
              <a:buFont typeface="Raleway"/>
              <a:buNone/>
              <a:defRPr sz="2000" b="1">
                <a:solidFill>
                  <a:schemeClr val="dk1"/>
                </a:solidFill>
                <a:latin typeface="Plus Jakarta Sans"/>
                <a:ea typeface="Plus Jakarta Sans"/>
                <a:cs typeface="Plus Jakarta Sans"/>
                <a:sym typeface="Plus Jakarta Sans"/>
              </a:defRPr>
            </a:lvl1pPr>
            <a:lvl2pPr lvl="1" algn="ctr" rtl="0">
              <a:lnSpc>
                <a:spcPct val="100000"/>
              </a:lnSpc>
              <a:spcBef>
                <a:spcPts val="0"/>
              </a:spcBef>
              <a:spcAft>
                <a:spcPts val="0"/>
              </a:spcAft>
              <a:buSzPts val="2000"/>
              <a:buFont typeface="Raleway"/>
              <a:buNone/>
              <a:defRPr sz="2000" b="1">
                <a:latin typeface="Raleway"/>
                <a:ea typeface="Raleway"/>
                <a:cs typeface="Raleway"/>
                <a:sym typeface="Raleway"/>
              </a:defRPr>
            </a:lvl2pPr>
            <a:lvl3pPr lvl="2" algn="ctr" rtl="0">
              <a:lnSpc>
                <a:spcPct val="100000"/>
              </a:lnSpc>
              <a:spcBef>
                <a:spcPts val="0"/>
              </a:spcBef>
              <a:spcAft>
                <a:spcPts val="0"/>
              </a:spcAft>
              <a:buSzPts val="2000"/>
              <a:buFont typeface="Raleway"/>
              <a:buNone/>
              <a:defRPr sz="2000" b="1">
                <a:latin typeface="Raleway"/>
                <a:ea typeface="Raleway"/>
                <a:cs typeface="Raleway"/>
                <a:sym typeface="Raleway"/>
              </a:defRPr>
            </a:lvl3pPr>
            <a:lvl4pPr lvl="3" algn="ctr" rtl="0">
              <a:lnSpc>
                <a:spcPct val="100000"/>
              </a:lnSpc>
              <a:spcBef>
                <a:spcPts val="0"/>
              </a:spcBef>
              <a:spcAft>
                <a:spcPts val="0"/>
              </a:spcAft>
              <a:buSzPts val="2000"/>
              <a:buFont typeface="Raleway"/>
              <a:buNone/>
              <a:defRPr sz="2000" b="1">
                <a:latin typeface="Raleway"/>
                <a:ea typeface="Raleway"/>
                <a:cs typeface="Raleway"/>
                <a:sym typeface="Raleway"/>
              </a:defRPr>
            </a:lvl4pPr>
            <a:lvl5pPr lvl="4" algn="ctr" rtl="0">
              <a:lnSpc>
                <a:spcPct val="100000"/>
              </a:lnSpc>
              <a:spcBef>
                <a:spcPts val="0"/>
              </a:spcBef>
              <a:spcAft>
                <a:spcPts val="0"/>
              </a:spcAft>
              <a:buSzPts val="2000"/>
              <a:buFont typeface="Raleway"/>
              <a:buNone/>
              <a:defRPr sz="2000" b="1">
                <a:latin typeface="Raleway"/>
                <a:ea typeface="Raleway"/>
                <a:cs typeface="Raleway"/>
                <a:sym typeface="Raleway"/>
              </a:defRPr>
            </a:lvl5pPr>
            <a:lvl6pPr lvl="5" algn="ctr" rtl="0">
              <a:lnSpc>
                <a:spcPct val="100000"/>
              </a:lnSpc>
              <a:spcBef>
                <a:spcPts val="0"/>
              </a:spcBef>
              <a:spcAft>
                <a:spcPts val="0"/>
              </a:spcAft>
              <a:buSzPts val="2000"/>
              <a:buFont typeface="Raleway"/>
              <a:buNone/>
              <a:defRPr sz="2000" b="1">
                <a:latin typeface="Raleway"/>
                <a:ea typeface="Raleway"/>
                <a:cs typeface="Raleway"/>
                <a:sym typeface="Raleway"/>
              </a:defRPr>
            </a:lvl6pPr>
            <a:lvl7pPr lvl="6" algn="ctr" rtl="0">
              <a:lnSpc>
                <a:spcPct val="100000"/>
              </a:lnSpc>
              <a:spcBef>
                <a:spcPts val="0"/>
              </a:spcBef>
              <a:spcAft>
                <a:spcPts val="0"/>
              </a:spcAft>
              <a:buSzPts val="2000"/>
              <a:buFont typeface="Raleway"/>
              <a:buNone/>
              <a:defRPr sz="2000" b="1">
                <a:latin typeface="Raleway"/>
                <a:ea typeface="Raleway"/>
                <a:cs typeface="Raleway"/>
                <a:sym typeface="Raleway"/>
              </a:defRPr>
            </a:lvl7pPr>
            <a:lvl8pPr lvl="7" algn="ctr" rtl="0">
              <a:lnSpc>
                <a:spcPct val="100000"/>
              </a:lnSpc>
              <a:spcBef>
                <a:spcPts val="0"/>
              </a:spcBef>
              <a:spcAft>
                <a:spcPts val="0"/>
              </a:spcAft>
              <a:buSzPts val="2000"/>
              <a:buFont typeface="Raleway"/>
              <a:buNone/>
              <a:defRPr sz="2000" b="1">
                <a:latin typeface="Raleway"/>
                <a:ea typeface="Raleway"/>
                <a:cs typeface="Raleway"/>
                <a:sym typeface="Raleway"/>
              </a:defRPr>
            </a:lvl8pPr>
            <a:lvl9pPr lvl="8" algn="ctr" rtl="0">
              <a:lnSpc>
                <a:spcPct val="100000"/>
              </a:lnSpc>
              <a:spcBef>
                <a:spcPts val="0"/>
              </a:spcBef>
              <a:spcAft>
                <a:spcPts val="0"/>
              </a:spcAft>
              <a:buSzPts val="2000"/>
              <a:buFont typeface="Raleway"/>
              <a:buNone/>
              <a:defRPr sz="2000" b="1">
                <a:latin typeface="Raleway"/>
                <a:ea typeface="Raleway"/>
                <a:cs typeface="Raleway"/>
                <a:sym typeface="Raleway"/>
              </a:defRPr>
            </a:lvl9pPr>
          </a:lstStyle>
          <a:p/>
        </p:txBody>
      </p:sp>
      <p:grpSp>
        <p:nvGrpSpPr>
          <p:cNvPr id="1108" name="Google Shape;1108;p27"/>
          <p:cNvGrpSpPr/>
          <p:nvPr/>
        </p:nvGrpSpPr>
        <p:grpSpPr>
          <a:xfrm>
            <a:off x="349807" y="179360"/>
            <a:ext cx="8017024" cy="4805518"/>
            <a:chOff x="349807" y="179360"/>
            <a:chExt cx="8017024" cy="4805518"/>
          </a:xfrm>
        </p:grpSpPr>
        <p:grpSp>
          <p:nvGrpSpPr>
            <p:cNvPr id="1109" name="Google Shape;1109;p27"/>
            <p:cNvGrpSpPr/>
            <p:nvPr/>
          </p:nvGrpSpPr>
          <p:grpSpPr>
            <a:xfrm flipH="1">
              <a:off x="349807" y="4799123"/>
              <a:ext cx="838324" cy="185756"/>
              <a:chOff x="4389925" y="459275"/>
              <a:chExt cx="999075" cy="221375"/>
            </a:xfrm>
          </p:grpSpPr>
          <p:sp>
            <p:nvSpPr>
              <p:cNvPr id="1110" name="Google Shape;1110;p27"/>
              <p:cNvSpPr/>
              <p:nvPr/>
            </p:nvSpPr>
            <p:spPr>
              <a:xfrm>
                <a:off x="4389925" y="459275"/>
                <a:ext cx="70625" cy="70625"/>
              </a:xfrm>
              <a:custGeom>
                <a:avLst/>
                <a:gdLst/>
                <a:ahLst/>
                <a:cxnLst/>
                <a:rect l="l" t="t" r="r" b="b"/>
                <a:pathLst>
                  <a:path w="2825" h="2825" extrusionOk="0">
                    <a:moveTo>
                      <a:pt x="1413" y="0"/>
                    </a:moveTo>
                    <a:cubicBezTo>
                      <a:pt x="631"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11" name="Google Shape;1111;p27"/>
              <p:cNvSpPr/>
              <p:nvPr/>
            </p:nvSpPr>
            <p:spPr>
              <a:xfrm>
                <a:off x="4575625" y="459275"/>
                <a:ext cx="70625" cy="70625"/>
              </a:xfrm>
              <a:custGeom>
                <a:avLst/>
                <a:gdLst/>
                <a:ahLst/>
                <a:cxnLst/>
                <a:rect l="l" t="t" r="r" b="b"/>
                <a:pathLst>
                  <a:path w="2825" h="2825" extrusionOk="0">
                    <a:moveTo>
                      <a:pt x="1413" y="0"/>
                    </a:moveTo>
                    <a:cubicBezTo>
                      <a:pt x="632"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12" name="Google Shape;1112;p27"/>
              <p:cNvSpPr/>
              <p:nvPr/>
            </p:nvSpPr>
            <p:spPr>
              <a:xfrm>
                <a:off x="4761325" y="459275"/>
                <a:ext cx="70625" cy="70625"/>
              </a:xfrm>
              <a:custGeom>
                <a:avLst/>
                <a:gdLst/>
                <a:ahLst/>
                <a:cxnLst/>
                <a:rect l="l" t="t" r="r" b="b"/>
                <a:pathLst>
                  <a:path w="2825" h="2825" extrusionOk="0">
                    <a:moveTo>
                      <a:pt x="1413" y="0"/>
                    </a:moveTo>
                    <a:cubicBezTo>
                      <a:pt x="632"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13" name="Google Shape;1113;p27"/>
              <p:cNvSpPr/>
              <p:nvPr/>
            </p:nvSpPr>
            <p:spPr>
              <a:xfrm>
                <a:off x="4946975" y="459275"/>
                <a:ext cx="70625" cy="70625"/>
              </a:xfrm>
              <a:custGeom>
                <a:avLst/>
                <a:gdLst/>
                <a:ahLst/>
                <a:cxnLst/>
                <a:rect l="l" t="t" r="r" b="b"/>
                <a:pathLst>
                  <a:path w="2825" h="2825" extrusionOk="0">
                    <a:moveTo>
                      <a:pt x="1413" y="0"/>
                    </a:moveTo>
                    <a:cubicBezTo>
                      <a:pt x="633" y="0"/>
                      <a:pt x="1" y="632"/>
                      <a:pt x="1" y="1412"/>
                    </a:cubicBezTo>
                    <a:cubicBezTo>
                      <a:pt x="1" y="2192"/>
                      <a:pt x="634" y="2824"/>
                      <a:pt x="1413" y="2824"/>
                    </a:cubicBezTo>
                    <a:cubicBezTo>
                      <a:pt x="2194"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14" name="Google Shape;1114;p27"/>
              <p:cNvSpPr/>
              <p:nvPr/>
            </p:nvSpPr>
            <p:spPr>
              <a:xfrm>
                <a:off x="5132675" y="459275"/>
                <a:ext cx="70625" cy="70625"/>
              </a:xfrm>
              <a:custGeom>
                <a:avLst/>
                <a:gdLst/>
                <a:ahLst/>
                <a:cxnLst/>
                <a:rect l="l" t="t" r="r" b="b"/>
                <a:pathLst>
                  <a:path w="2825" h="2825" extrusionOk="0">
                    <a:moveTo>
                      <a:pt x="1413" y="0"/>
                    </a:moveTo>
                    <a:cubicBezTo>
                      <a:pt x="633" y="0"/>
                      <a:pt x="1" y="632"/>
                      <a:pt x="1" y="1412"/>
                    </a:cubicBezTo>
                    <a:cubicBezTo>
                      <a:pt x="1" y="2192"/>
                      <a:pt x="634" y="2824"/>
                      <a:pt x="1413" y="2824"/>
                    </a:cubicBezTo>
                    <a:cubicBezTo>
                      <a:pt x="2193"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15" name="Google Shape;1115;p27"/>
              <p:cNvSpPr/>
              <p:nvPr/>
            </p:nvSpPr>
            <p:spPr>
              <a:xfrm>
                <a:off x="5318375" y="459275"/>
                <a:ext cx="70625" cy="70625"/>
              </a:xfrm>
              <a:custGeom>
                <a:avLst/>
                <a:gdLst/>
                <a:ahLst/>
                <a:cxnLst/>
                <a:rect l="l" t="t" r="r" b="b"/>
                <a:pathLst>
                  <a:path w="2825" h="2825" extrusionOk="0">
                    <a:moveTo>
                      <a:pt x="1413" y="0"/>
                    </a:moveTo>
                    <a:cubicBezTo>
                      <a:pt x="634" y="0"/>
                      <a:pt x="1" y="632"/>
                      <a:pt x="1" y="1412"/>
                    </a:cubicBezTo>
                    <a:cubicBezTo>
                      <a:pt x="1" y="2192"/>
                      <a:pt x="634" y="2824"/>
                      <a:pt x="1413" y="2824"/>
                    </a:cubicBezTo>
                    <a:cubicBezTo>
                      <a:pt x="2193"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16" name="Google Shape;1116;p27"/>
              <p:cNvSpPr/>
              <p:nvPr/>
            </p:nvSpPr>
            <p:spPr>
              <a:xfrm>
                <a:off x="4389925" y="610000"/>
                <a:ext cx="70625" cy="70650"/>
              </a:xfrm>
              <a:custGeom>
                <a:avLst/>
                <a:gdLst/>
                <a:ahLst/>
                <a:cxnLst/>
                <a:rect l="l" t="t" r="r" b="b"/>
                <a:pathLst>
                  <a:path w="2825" h="2826" extrusionOk="0">
                    <a:moveTo>
                      <a:pt x="1413" y="1"/>
                    </a:moveTo>
                    <a:cubicBezTo>
                      <a:pt x="631"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17" name="Google Shape;1117;p27"/>
              <p:cNvSpPr/>
              <p:nvPr/>
            </p:nvSpPr>
            <p:spPr>
              <a:xfrm>
                <a:off x="4575625" y="610000"/>
                <a:ext cx="70625" cy="70650"/>
              </a:xfrm>
              <a:custGeom>
                <a:avLst/>
                <a:gdLst/>
                <a:ahLst/>
                <a:cxnLst/>
                <a:rect l="l" t="t" r="r" b="b"/>
                <a:pathLst>
                  <a:path w="2825" h="2826" extrusionOk="0">
                    <a:moveTo>
                      <a:pt x="1413" y="1"/>
                    </a:moveTo>
                    <a:cubicBezTo>
                      <a:pt x="632"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18" name="Google Shape;1118;p27"/>
              <p:cNvSpPr/>
              <p:nvPr/>
            </p:nvSpPr>
            <p:spPr>
              <a:xfrm>
                <a:off x="4761325" y="610000"/>
                <a:ext cx="70625" cy="70650"/>
              </a:xfrm>
              <a:custGeom>
                <a:avLst/>
                <a:gdLst/>
                <a:ahLst/>
                <a:cxnLst/>
                <a:rect l="l" t="t" r="r" b="b"/>
                <a:pathLst>
                  <a:path w="2825" h="2826" extrusionOk="0">
                    <a:moveTo>
                      <a:pt x="1413" y="1"/>
                    </a:moveTo>
                    <a:cubicBezTo>
                      <a:pt x="632"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19" name="Google Shape;1119;p27"/>
              <p:cNvSpPr/>
              <p:nvPr/>
            </p:nvSpPr>
            <p:spPr>
              <a:xfrm>
                <a:off x="4946975" y="610000"/>
                <a:ext cx="70625" cy="70650"/>
              </a:xfrm>
              <a:custGeom>
                <a:avLst/>
                <a:gdLst/>
                <a:ahLst/>
                <a:cxnLst/>
                <a:rect l="l" t="t" r="r" b="b"/>
                <a:pathLst>
                  <a:path w="2825" h="2826" extrusionOk="0">
                    <a:moveTo>
                      <a:pt x="1413" y="1"/>
                    </a:moveTo>
                    <a:cubicBezTo>
                      <a:pt x="633" y="1"/>
                      <a:pt x="1" y="634"/>
                      <a:pt x="1" y="1413"/>
                    </a:cubicBezTo>
                    <a:cubicBezTo>
                      <a:pt x="1" y="2194"/>
                      <a:pt x="634" y="2825"/>
                      <a:pt x="1413" y="2825"/>
                    </a:cubicBezTo>
                    <a:cubicBezTo>
                      <a:pt x="1414" y="2825"/>
                      <a:pt x="1415" y="2825"/>
                      <a:pt x="1417" y="2825"/>
                    </a:cubicBezTo>
                    <a:cubicBezTo>
                      <a:pt x="2196" y="2825"/>
                      <a:pt x="2825" y="2193"/>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0" name="Google Shape;1120;p27"/>
              <p:cNvSpPr/>
              <p:nvPr/>
            </p:nvSpPr>
            <p:spPr>
              <a:xfrm>
                <a:off x="5132675" y="610000"/>
                <a:ext cx="70625" cy="70650"/>
              </a:xfrm>
              <a:custGeom>
                <a:avLst/>
                <a:gdLst/>
                <a:ahLst/>
                <a:cxnLst/>
                <a:rect l="l" t="t" r="r" b="b"/>
                <a:pathLst>
                  <a:path w="2825" h="2826" extrusionOk="0">
                    <a:moveTo>
                      <a:pt x="1413" y="1"/>
                    </a:moveTo>
                    <a:cubicBezTo>
                      <a:pt x="633" y="1"/>
                      <a:pt x="1" y="634"/>
                      <a:pt x="1" y="1413"/>
                    </a:cubicBezTo>
                    <a:cubicBezTo>
                      <a:pt x="1" y="2194"/>
                      <a:pt x="634" y="2825"/>
                      <a:pt x="1413" y="2825"/>
                    </a:cubicBezTo>
                    <a:cubicBezTo>
                      <a:pt x="1414" y="2825"/>
                      <a:pt x="1415" y="2825"/>
                      <a:pt x="1417" y="2825"/>
                    </a:cubicBezTo>
                    <a:cubicBezTo>
                      <a:pt x="2195" y="2825"/>
                      <a:pt x="2825" y="2193"/>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1" name="Google Shape;1121;p27"/>
              <p:cNvSpPr/>
              <p:nvPr/>
            </p:nvSpPr>
            <p:spPr>
              <a:xfrm>
                <a:off x="5318375" y="610000"/>
                <a:ext cx="70625" cy="70650"/>
              </a:xfrm>
              <a:custGeom>
                <a:avLst/>
                <a:gdLst/>
                <a:ahLst/>
                <a:cxnLst/>
                <a:rect l="l" t="t" r="r" b="b"/>
                <a:pathLst>
                  <a:path w="2825" h="2826" extrusionOk="0">
                    <a:moveTo>
                      <a:pt x="1413" y="1"/>
                    </a:moveTo>
                    <a:cubicBezTo>
                      <a:pt x="634" y="1"/>
                      <a:pt x="1" y="634"/>
                      <a:pt x="1" y="1413"/>
                    </a:cubicBezTo>
                    <a:cubicBezTo>
                      <a:pt x="1" y="2194"/>
                      <a:pt x="634" y="2825"/>
                      <a:pt x="1413" y="2825"/>
                    </a:cubicBezTo>
                    <a:cubicBezTo>
                      <a:pt x="2193" y="2825"/>
                      <a:pt x="2825" y="2194"/>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122" name="Google Shape;1122;p27"/>
            <p:cNvGrpSpPr/>
            <p:nvPr/>
          </p:nvGrpSpPr>
          <p:grpSpPr>
            <a:xfrm flipH="1">
              <a:off x="7528507" y="179360"/>
              <a:ext cx="838324" cy="185756"/>
              <a:chOff x="4389925" y="459275"/>
              <a:chExt cx="999075" cy="221375"/>
            </a:xfrm>
          </p:grpSpPr>
          <p:sp>
            <p:nvSpPr>
              <p:cNvPr id="1123" name="Google Shape;1123;p27"/>
              <p:cNvSpPr/>
              <p:nvPr/>
            </p:nvSpPr>
            <p:spPr>
              <a:xfrm>
                <a:off x="4389925" y="459275"/>
                <a:ext cx="70625" cy="70625"/>
              </a:xfrm>
              <a:custGeom>
                <a:avLst/>
                <a:gdLst/>
                <a:ahLst/>
                <a:cxnLst/>
                <a:rect l="l" t="t" r="r" b="b"/>
                <a:pathLst>
                  <a:path w="2825" h="2825" extrusionOk="0">
                    <a:moveTo>
                      <a:pt x="1413" y="0"/>
                    </a:moveTo>
                    <a:cubicBezTo>
                      <a:pt x="631"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4" name="Google Shape;1124;p27"/>
              <p:cNvSpPr/>
              <p:nvPr/>
            </p:nvSpPr>
            <p:spPr>
              <a:xfrm>
                <a:off x="4575625" y="459275"/>
                <a:ext cx="70625" cy="70625"/>
              </a:xfrm>
              <a:custGeom>
                <a:avLst/>
                <a:gdLst/>
                <a:ahLst/>
                <a:cxnLst/>
                <a:rect l="l" t="t" r="r" b="b"/>
                <a:pathLst>
                  <a:path w="2825" h="2825" extrusionOk="0">
                    <a:moveTo>
                      <a:pt x="1413" y="0"/>
                    </a:moveTo>
                    <a:cubicBezTo>
                      <a:pt x="632"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5" name="Google Shape;1125;p27"/>
              <p:cNvSpPr/>
              <p:nvPr/>
            </p:nvSpPr>
            <p:spPr>
              <a:xfrm>
                <a:off x="4761325" y="459275"/>
                <a:ext cx="70625" cy="70625"/>
              </a:xfrm>
              <a:custGeom>
                <a:avLst/>
                <a:gdLst/>
                <a:ahLst/>
                <a:cxnLst/>
                <a:rect l="l" t="t" r="r" b="b"/>
                <a:pathLst>
                  <a:path w="2825" h="2825" extrusionOk="0">
                    <a:moveTo>
                      <a:pt x="1413" y="0"/>
                    </a:moveTo>
                    <a:cubicBezTo>
                      <a:pt x="632"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6" name="Google Shape;1126;p27"/>
              <p:cNvSpPr/>
              <p:nvPr/>
            </p:nvSpPr>
            <p:spPr>
              <a:xfrm>
                <a:off x="4946975" y="459275"/>
                <a:ext cx="70625" cy="70625"/>
              </a:xfrm>
              <a:custGeom>
                <a:avLst/>
                <a:gdLst/>
                <a:ahLst/>
                <a:cxnLst/>
                <a:rect l="l" t="t" r="r" b="b"/>
                <a:pathLst>
                  <a:path w="2825" h="2825" extrusionOk="0">
                    <a:moveTo>
                      <a:pt x="1413" y="0"/>
                    </a:moveTo>
                    <a:cubicBezTo>
                      <a:pt x="633" y="0"/>
                      <a:pt x="1" y="632"/>
                      <a:pt x="1" y="1412"/>
                    </a:cubicBezTo>
                    <a:cubicBezTo>
                      <a:pt x="1" y="2192"/>
                      <a:pt x="634" y="2824"/>
                      <a:pt x="1413" y="2824"/>
                    </a:cubicBezTo>
                    <a:cubicBezTo>
                      <a:pt x="2194"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7" name="Google Shape;1127;p27"/>
              <p:cNvSpPr/>
              <p:nvPr/>
            </p:nvSpPr>
            <p:spPr>
              <a:xfrm>
                <a:off x="5132675" y="459275"/>
                <a:ext cx="70625" cy="70625"/>
              </a:xfrm>
              <a:custGeom>
                <a:avLst/>
                <a:gdLst/>
                <a:ahLst/>
                <a:cxnLst/>
                <a:rect l="l" t="t" r="r" b="b"/>
                <a:pathLst>
                  <a:path w="2825" h="2825" extrusionOk="0">
                    <a:moveTo>
                      <a:pt x="1413" y="0"/>
                    </a:moveTo>
                    <a:cubicBezTo>
                      <a:pt x="633" y="0"/>
                      <a:pt x="1" y="632"/>
                      <a:pt x="1" y="1412"/>
                    </a:cubicBezTo>
                    <a:cubicBezTo>
                      <a:pt x="1" y="2192"/>
                      <a:pt x="634" y="2824"/>
                      <a:pt x="1413" y="2824"/>
                    </a:cubicBezTo>
                    <a:cubicBezTo>
                      <a:pt x="2193"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8" name="Google Shape;1128;p27"/>
              <p:cNvSpPr/>
              <p:nvPr/>
            </p:nvSpPr>
            <p:spPr>
              <a:xfrm>
                <a:off x="5318375" y="459275"/>
                <a:ext cx="70625" cy="70625"/>
              </a:xfrm>
              <a:custGeom>
                <a:avLst/>
                <a:gdLst/>
                <a:ahLst/>
                <a:cxnLst/>
                <a:rect l="l" t="t" r="r" b="b"/>
                <a:pathLst>
                  <a:path w="2825" h="2825" extrusionOk="0">
                    <a:moveTo>
                      <a:pt x="1413" y="0"/>
                    </a:moveTo>
                    <a:cubicBezTo>
                      <a:pt x="634" y="0"/>
                      <a:pt x="1" y="632"/>
                      <a:pt x="1" y="1412"/>
                    </a:cubicBezTo>
                    <a:cubicBezTo>
                      <a:pt x="1" y="2192"/>
                      <a:pt x="634" y="2824"/>
                      <a:pt x="1413" y="2824"/>
                    </a:cubicBezTo>
                    <a:cubicBezTo>
                      <a:pt x="2193"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9" name="Google Shape;1129;p27"/>
              <p:cNvSpPr/>
              <p:nvPr/>
            </p:nvSpPr>
            <p:spPr>
              <a:xfrm>
                <a:off x="4389925" y="610000"/>
                <a:ext cx="70625" cy="70650"/>
              </a:xfrm>
              <a:custGeom>
                <a:avLst/>
                <a:gdLst/>
                <a:ahLst/>
                <a:cxnLst/>
                <a:rect l="l" t="t" r="r" b="b"/>
                <a:pathLst>
                  <a:path w="2825" h="2826" extrusionOk="0">
                    <a:moveTo>
                      <a:pt x="1413" y="1"/>
                    </a:moveTo>
                    <a:cubicBezTo>
                      <a:pt x="631"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0" name="Google Shape;1130;p27"/>
              <p:cNvSpPr/>
              <p:nvPr/>
            </p:nvSpPr>
            <p:spPr>
              <a:xfrm>
                <a:off x="4575625" y="610000"/>
                <a:ext cx="70625" cy="70650"/>
              </a:xfrm>
              <a:custGeom>
                <a:avLst/>
                <a:gdLst/>
                <a:ahLst/>
                <a:cxnLst/>
                <a:rect l="l" t="t" r="r" b="b"/>
                <a:pathLst>
                  <a:path w="2825" h="2826" extrusionOk="0">
                    <a:moveTo>
                      <a:pt x="1413" y="1"/>
                    </a:moveTo>
                    <a:cubicBezTo>
                      <a:pt x="632"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1" name="Google Shape;1131;p27"/>
              <p:cNvSpPr/>
              <p:nvPr/>
            </p:nvSpPr>
            <p:spPr>
              <a:xfrm>
                <a:off x="4761325" y="610000"/>
                <a:ext cx="70625" cy="70650"/>
              </a:xfrm>
              <a:custGeom>
                <a:avLst/>
                <a:gdLst/>
                <a:ahLst/>
                <a:cxnLst/>
                <a:rect l="l" t="t" r="r" b="b"/>
                <a:pathLst>
                  <a:path w="2825" h="2826" extrusionOk="0">
                    <a:moveTo>
                      <a:pt x="1413" y="1"/>
                    </a:moveTo>
                    <a:cubicBezTo>
                      <a:pt x="632"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2" name="Google Shape;1132;p27"/>
              <p:cNvSpPr/>
              <p:nvPr/>
            </p:nvSpPr>
            <p:spPr>
              <a:xfrm>
                <a:off x="4946975" y="610000"/>
                <a:ext cx="70625" cy="70650"/>
              </a:xfrm>
              <a:custGeom>
                <a:avLst/>
                <a:gdLst/>
                <a:ahLst/>
                <a:cxnLst/>
                <a:rect l="l" t="t" r="r" b="b"/>
                <a:pathLst>
                  <a:path w="2825" h="2826" extrusionOk="0">
                    <a:moveTo>
                      <a:pt x="1413" y="1"/>
                    </a:moveTo>
                    <a:cubicBezTo>
                      <a:pt x="633" y="1"/>
                      <a:pt x="1" y="634"/>
                      <a:pt x="1" y="1413"/>
                    </a:cubicBezTo>
                    <a:cubicBezTo>
                      <a:pt x="1" y="2194"/>
                      <a:pt x="634" y="2825"/>
                      <a:pt x="1413" y="2825"/>
                    </a:cubicBezTo>
                    <a:cubicBezTo>
                      <a:pt x="1414" y="2825"/>
                      <a:pt x="1415" y="2825"/>
                      <a:pt x="1417" y="2825"/>
                    </a:cubicBezTo>
                    <a:cubicBezTo>
                      <a:pt x="2196" y="2825"/>
                      <a:pt x="2825" y="2193"/>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3" name="Google Shape;1133;p27"/>
              <p:cNvSpPr/>
              <p:nvPr/>
            </p:nvSpPr>
            <p:spPr>
              <a:xfrm>
                <a:off x="5132675" y="610000"/>
                <a:ext cx="70625" cy="70650"/>
              </a:xfrm>
              <a:custGeom>
                <a:avLst/>
                <a:gdLst/>
                <a:ahLst/>
                <a:cxnLst/>
                <a:rect l="l" t="t" r="r" b="b"/>
                <a:pathLst>
                  <a:path w="2825" h="2826" extrusionOk="0">
                    <a:moveTo>
                      <a:pt x="1413" y="1"/>
                    </a:moveTo>
                    <a:cubicBezTo>
                      <a:pt x="633" y="1"/>
                      <a:pt x="1" y="634"/>
                      <a:pt x="1" y="1413"/>
                    </a:cubicBezTo>
                    <a:cubicBezTo>
                      <a:pt x="1" y="2194"/>
                      <a:pt x="634" y="2825"/>
                      <a:pt x="1413" y="2825"/>
                    </a:cubicBezTo>
                    <a:cubicBezTo>
                      <a:pt x="1414" y="2825"/>
                      <a:pt x="1415" y="2825"/>
                      <a:pt x="1417" y="2825"/>
                    </a:cubicBezTo>
                    <a:cubicBezTo>
                      <a:pt x="2195" y="2825"/>
                      <a:pt x="2825" y="2193"/>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4" name="Google Shape;1134;p27"/>
              <p:cNvSpPr/>
              <p:nvPr/>
            </p:nvSpPr>
            <p:spPr>
              <a:xfrm>
                <a:off x="5318375" y="610000"/>
                <a:ext cx="70625" cy="70650"/>
              </a:xfrm>
              <a:custGeom>
                <a:avLst/>
                <a:gdLst/>
                <a:ahLst/>
                <a:cxnLst/>
                <a:rect l="l" t="t" r="r" b="b"/>
                <a:pathLst>
                  <a:path w="2825" h="2826" extrusionOk="0">
                    <a:moveTo>
                      <a:pt x="1413" y="1"/>
                    </a:moveTo>
                    <a:cubicBezTo>
                      <a:pt x="634" y="1"/>
                      <a:pt x="1" y="634"/>
                      <a:pt x="1" y="1413"/>
                    </a:cubicBezTo>
                    <a:cubicBezTo>
                      <a:pt x="1" y="2194"/>
                      <a:pt x="634" y="2825"/>
                      <a:pt x="1413" y="2825"/>
                    </a:cubicBezTo>
                    <a:cubicBezTo>
                      <a:pt x="2193" y="2825"/>
                      <a:pt x="2825" y="2194"/>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1135" name="Google Shape;1135;p27"/>
          <p:cNvGrpSpPr/>
          <p:nvPr/>
        </p:nvGrpSpPr>
        <p:grpSpPr>
          <a:xfrm>
            <a:off x="135158" y="1263775"/>
            <a:ext cx="8542543" cy="3751703"/>
            <a:chOff x="135158" y="1263775"/>
            <a:chExt cx="8542543" cy="3751703"/>
          </a:xfrm>
        </p:grpSpPr>
        <p:sp>
          <p:nvSpPr>
            <p:cNvPr id="1136" name="Google Shape;1136;p27"/>
            <p:cNvSpPr/>
            <p:nvPr/>
          </p:nvSpPr>
          <p:spPr>
            <a:xfrm flipH="1">
              <a:off x="135158" y="1263775"/>
              <a:ext cx="286575" cy="248200"/>
            </a:xfrm>
            <a:custGeom>
              <a:avLst/>
              <a:gdLst/>
              <a:ahLst/>
              <a:cxnLst/>
              <a:rect l="l" t="t" r="r" b="b"/>
              <a:pathLst>
                <a:path w="11463" h="9928" extrusionOk="0">
                  <a:moveTo>
                    <a:pt x="2866" y="0"/>
                  </a:moveTo>
                  <a:lnTo>
                    <a:pt x="0" y="4964"/>
                  </a:lnTo>
                  <a:lnTo>
                    <a:pt x="2866" y="9928"/>
                  </a:lnTo>
                  <a:lnTo>
                    <a:pt x="8596" y="9928"/>
                  </a:lnTo>
                  <a:lnTo>
                    <a:pt x="11462" y="4964"/>
                  </a:lnTo>
                  <a:lnTo>
                    <a:pt x="859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7" name="Google Shape;1137;p27"/>
            <p:cNvSpPr/>
            <p:nvPr/>
          </p:nvSpPr>
          <p:spPr>
            <a:xfrm flipH="1">
              <a:off x="8430750" y="4768527"/>
              <a:ext cx="246951" cy="246951"/>
            </a:xfrm>
            <a:custGeom>
              <a:avLst/>
              <a:gdLst/>
              <a:ahLst/>
              <a:cxnLst/>
              <a:rect l="l" t="t" r="r" b="b"/>
              <a:pathLst>
                <a:path w="16768" h="16768" extrusionOk="0">
                  <a:moveTo>
                    <a:pt x="6510" y="0"/>
                  </a:moveTo>
                  <a:cubicBezTo>
                    <a:pt x="5794" y="0"/>
                    <a:pt x="5212" y="581"/>
                    <a:pt x="5212" y="1299"/>
                  </a:cubicBezTo>
                  <a:lnTo>
                    <a:pt x="5212" y="3914"/>
                  </a:lnTo>
                  <a:cubicBezTo>
                    <a:pt x="5212" y="4630"/>
                    <a:pt x="4631" y="5212"/>
                    <a:pt x="3913" y="5212"/>
                  </a:cubicBezTo>
                  <a:lnTo>
                    <a:pt x="1299" y="5212"/>
                  </a:lnTo>
                  <a:cubicBezTo>
                    <a:pt x="583" y="5212"/>
                    <a:pt x="1" y="5793"/>
                    <a:pt x="1" y="6511"/>
                  </a:cubicBezTo>
                  <a:lnTo>
                    <a:pt x="1" y="10258"/>
                  </a:lnTo>
                  <a:cubicBezTo>
                    <a:pt x="1" y="10975"/>
                    <a:pt x="582" y="11557"/>
                    <a:pt x="1299" y="11557"/>
                  </a:cubicBezTo>
                  <a:lnTo>
                    <a:pt x="3913" y="11557"/>
                  </a:lnTo>
                  <a:cubicBezTo>
                    <a:pt x="4629" y="11557"/>
                    <a:pt x="5212" y="12138"/>
                    <a:pt x="5212" y="12856"/>
                  </a:cubicBezTo>
                  <a:lnTo>
                    <a:pt x="5212" y="15468"/>
                  </a:lnTo>
                  <a:cubicBezTo>
                    <a:pt x="5212" y="16186"/>
                    <a:pt x="5793" y="16767"/>
                    <a:pt x="6510" y="16767"/>
                  </a:cubicBezTo>
                  <a:lnTo>
                    <a:pt x="10258" y="16767"/>
                  </a:lnTo>
                  <a:cubicBezTo>
                    <a:pt x="10975" y="16767"/>
                    <a:pt x="11556" y="16187"/>
                    <a:pt x="11556" y="15468"/>
                  </a:cubicBezTo>
                  <a:lnTo>
                    <a:pt x="11556" y="12855"/>
                  </a:lnTo>
                  <a:cubicBezTo>
                    <a:pt x="11556" y="12138"/>
                    <a:pt x="12137" y="11556"/>
                    <a:pt x="12855" y="11556"/>
                  </a:cubicBezTo>
                  <a:lnTo>
                    <a:pt x="15470" y="11556"/>
                  </a:lnTo>
                  <a:cubicBezTo>
                    <a:pt x="16186" y="11556"/>
                    <a:pt x="16768" y="10975"/>
                    <a:pt x="16768" y="10257"/>
                  </a:cubicBezTo>
                  <a:lnTo>
                    <a:pt x="16768" y="6510"/>
                  </a:lnTo>
                  <a:cubicBezTo>
                    <a:pt x="16768" y="5795"/>
                    <a:pt x="16186" y="5212"/>
                    <a:pt x="15470" y="5212"/>
                  </a:cubicBezTo>
                  <a:lnTo>
                    <a:pt x="12855" y="5212"/>
                  </a:lnTo>
                  <a:cubicBezTo>
                    <a:pt x="12139" y="5212"/>
                    <a:pt x="11556" y="4631"/>
                    <a:pt x="11556" y="3914"/>
                  </a:cubicBezTo>
                  <a:lnTo>
                    <a:pt x="11556" y="1299"/>
                  </a:lnTo>
                  <a:cubicBezTo>
                    <a:pt x="11556" y="582"/>
                    <a:pt x="10976" y="0"/>
                    <a:pt x="102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138" name="Google Shape;1138;p27"/>
          <p:cNvGrpSpPr/>
          <p:nvPr/>
        </p:nvGrpSpPr>
        <p:grpSpPr>
          <a:xfrm>
            <a:off x="-341717" y="210625"/>
            <a:ext cx="10226992" cy="4284738"/>
            <a:chOff x="-341717" y="210625"/>
            <a:chExt cx="10226992" cy="4284738"/>
          </a:xfrm>
        </p:grpSpPr>
        <p:grpSp>
          <p:nvGrpSpPr>
            <p:cNvPr id="1139" name="Google Shape;1139;p27"/>
            <p:cNvGrpSpPr/>
            <p:nvPr/>
          </p:nvGrpSpPr>
          <p:grpSpPr>
            <a:xfrm>
              <a:off x="8787483" y="3837613"/>
              <a:ext cx="654775" cy="657750"/>
              <a:chOff x="7663400" y="2447013"/>
              <a:chExt cx="654775" cy="657750"/>
            </a:xfrm>
          </p:grpSpPr>
          <p:sp>
            <p:nvSpPr>
              <p:cNvPr id="1140" name="Google Shape;1140;p27"/>
              <p:cNvSpPr/>
              <p:nvPr/>
            </p:nvSpPr>
            <p:spPr>
              <a:xfrm>
                <a:off x="7663400" y="2447013"/>
                <a:ext cx="361575" cy="313125"/>
              </a:xfrm>
              <a:custGeom>
                <a:avLst/>
                <a:gdLst/>
                <a:ahLst/>
                <a:cxnLst/>
                <a:rect l="l" t="t" r="r" b="b"/>
                <a:pathLst>
                  <a:path w="14463" h="12525" extrusionOk="0">
                    <a:moveTo>
                      <a:pt x="3617" y="0"/>
                    </a:moveTo>
                    <a:lnTo>
                      <a:pt x="1" y="6262"/>
                    </a:lnTo>
                    <a:lnTo>
                      <a:pt x="3617" y="12525"/>
                    </a:lnTo>
                    <a:lnTo>
                      <a:pt x="10847" y="12525"/>
                    </a:lnTo>
                    <a:lnTo>
                      <a:pt x="14462" y="6262"/>
                    </a:lnTo>
                    <a:lnTo>
                      <a:pt x="108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41" name="Google Shape;1141;p27"/>
              <p:cNvSpPr/>
              <p:nvPr/>
            </p:nvSpPr>
            <p:spPr>
              <a:xfrm>
                <a:off x="7663400" y="2791638"/>
                <a:ext cx="361575" cy="313125"/>
              </a:xfrm>
              <a:custGeom>
                <a:avLst/>
                <a:gdLst/>
                <a:ahLst/>
                <a:cxnLst/>
                <a:rect l="l" t="t" r="r" b="b"/>
                <a:pathLst>
                  <a:path w="14463" h="12525" extrusionOk="0">
                    <a:moveTo>
                      <a:pt x="3617" y="0"/>
                    </a:moveTo>
                    <a:lnTo>
                      <a:pt x="1" y="6262"/>
                    </a:lnTo>
                    <a:lnTo>
                      <a:pt x="3617" y="12525"/>
                    </a:lnTo>
                    <a:lnTo>
                      <a:pt x="10847" y="12525"/>
                    </a:lnTo>
                    <a:lnTo>
                      <a:pt x="14462" y="6262"/>
                    </a:lnTo>
                    <a:lnTo>
                      <a:pt x="108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42" name="Google Shape;1142;p27"/>
              <p:cNvSpPr/>
              <p:nvPr/>
            </p:nvSpPr>
            <p:spPr>
              <a:xfrm>
                <a:off x="7956600" y="2619313"/>
                <a:ext cx="361575" cy="313150"/>
              </a:xfrm>
              <a:custGeom>
                <a:avLst/>
                <a:gdLst/>
                <a:ahLst/>
                <a:cxnLst/>
                <a:rect l="l" t="t" r="r" b="b"/>
                <a:pathLst>
                  <a:path w="14463" h="12526" extrusionOk="0">
                    <a:moveTo>
                      <a:pt x="3617" y="0"/>
                    </a:moveTo>
                    <a:lnTo>
                      <a:pt x="1" y="6263"/>
                    </a:lnTo>
                    <a:lnTo>
                      <a:pt x="3617" y="12526"/>
                    </a:lnTo>
                    <a:lnTo>
                      <a:pt x="10848" y="12526"/>
                    </a:lnTo>
                    <a:lnTo>
                      <a:pt x="14463" y="6263"/>
                    </a:lnTo>
                    <a:lnTo>
                      <a:pt x="108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143" name="Google Shape;1143;p27"/>
            <p:cNvGrpSpPr/>
            <p:nvPr/>
          </p:nvGrpSpPr>
          <p:grpSpPr>
            <a:xfrm flipH="1">
              <a:off x="-341717" y="210625"/>
              <a:ext cx="949825" cy="657750"/>
              <a:chOff x="7368350" y="1061350"/>
              <a:chExt cx="949825" cy="657750"/>
            </a:xfrm>
          </p:grpSpPr>
          <p:sp>
            <p:nvSpPr>
              <p:cNvPr id="1144" name="Google Shape;1144;p27"/>
              <p:cNvSpPr/>
              <p:nvPr/>
            </p:nvSpPr>
            <p:spPr>
              <a:xfrm>
                <a:off x="7368350" y="1233675"/>
                <a:ext cx="361575" cy="313125"/>
              </a:xfrm>
              <a:custGeom>
                <a:avLst/>
                <a:gdLst/>
                <a:ahLst/>
                <a:cxnLst/>
                <a:rect l="l" t="t" r="r" b="b"/>
                <a:pathLst>
                  <a:path w="14463" h="12525" extrusionOk="0">
                    <a:moveTo>
                      <a:pt x="3617" y="0"/>
                    </a:moveTo>
                    <a:lnTo>
                      <a:pt x="1" y="6262"/>
                    </a:lnTo>
                    <a:lnTo>
                      <a:pt x="3617" y="12524"/>
                    </a:lnTo>
                    <a:lnTo>
                      <a:pt x="10848" y="12524"/>
                    </a:lnTo>
                    <a:lnTo>
                      <a:pt x="14463" y="6262"/>
                    </a:lnTo>
                    <a:lnTo>
                      <a:pt x="108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45" name="Google Shape;1145;p27"/>
              <p:cNvSpPr/>
              <p:nvPr/>
            </p:nvSpPr>
            <p:spPr>
              <a:xfrm>
                <a:off x="7663400" y="1061350"/>
                <a:ext cx="361575" cy="313150"/>
              </a:xfrm>
              <a:custGeom>
                <a:avLst/>
                <a:gdLst/>
                <a:ahLst/>
                <a:cxnLst/>
                <a:rect l="l" t="t" r="r" b="b"/>
                <a:pathLst>
                  <a:path w="14463" h="12526" extrusionOk="0">
                    <a:moveTo>
                      <a:pt x="3616" y="0"/>
                    </a:moveTo>
                    <a:lnTo>
                      <a:pt x="1" y="6263"/>
                    </a:lnTo>
                    <a:lnTo>
                      <a:pt x="3616" y="12525"/>
                    </a:lnTo>
                    <a:lnTo>
                      <a:pt x="10846" y="12525"/>
                    </a:lnTo>
                    <a:lnTo>
                      <a:pt x="14462" y="6263"/>
                    </a:lnTo>
                    <a:lnTo>
                      <a:pt x="108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46" name="Google Shape;1146;p27"/>
              <p:cNvSpPr/>
              <p:nvPr/>
            </p:nvSpPr>
            <p:spPr>
              <a:xfrm>
                <a:off x="7663400" y="1405950"/>
                <a:ext cx="361575" cy="313150"/>
              </a:xfrm>
              <a:custGeom>
                <a:avLst/>
                <a:gdLst/>
                <a:ahLst/>
                <a:cxnLst/>
                <a:rect l="l" t="t" r="r" b="b"/>
                <a:pathLst>
                  <a:path w="14463" h="12526" extrusionOk="0">
                    <a:moveTo>
                      <a:pt x="3616" y="0"/>
                    </a:moveTo>
                    <a:lnTo>
                      <a:pt x="1" y="6262"/>
                    </a:lnTo>
                    <a:lnTo>
                      <a:pt x="3616" y="12526"/>
                    </a:lnTo>
                    <a:lnTo>
                      <a:pt x="10846" y="12526"/>
                    </a:lnTo>
                    <a:lnTo>
                      <a:pt x="14462" y="6262"/>
                    </a:lnTo>
                    <a:lnTo>
                      <a:pt x="108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47" name="Google Shape;1147;p27"/>
              <p:cNvSpPr/>
              <p:nvPr/>
            </p:nvSpPr>
            <p:spPr>
              <a:xfrm>
                <a:off x="7956575" y="1233675"/>
                <a:ext cx="361600" cy="313125"/>
              </a:xfrm>
              <a:custGeom>
                <a:avLst/>
                <a:gdLst/>
                <a:ahLst/>
                <a:cxnLst/>
                <a:rect l="l" t="t" r="r" b="b"/>
                <a:pathLst>
                  <a:path w="14464" h="12525" extrusionOk="0">
                    <a:moveTo>
                      <a:pt x="3616" y="0"/>
                    </a:moveTo>
                    <a:lnTo>
                      <a:pt x="1" y="6262"/>
                    </a:lnTo>
                    <a:lnTo>
                      <a:pt x="3616" y="12524"/>
                    </a:lnTo>
                    <a:lnTo>
                      <a:pt x="10848" y="12524"/>
                    </a:lnTo>
                    <a:lnTo>
                      <a:pt x="14464" y="6262"/>
                    </a:lnTo>
                    <a:lnTo>
                      <a:pt x="108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148" name="Google Shape;1148;p27"/>
            <p:cNvGrpSpPr/>
            <p:nvPr/>
          </p:nvGrpSpPr>
          <p:grpSpPr>
            <a:xfrm>
              <a:off x="8641400" y="230459"/>
              <a:ext cx="1243875" cy="1001841"/>
              <a:chOff x="6198500" y="1668659"/>
              <a:chExt cx="1243875" cy="1001841"/>
            </a:xfrm>
          </p:grpSpPr>
          <p:sp>
            <p:nvSpPr>
              <p:cNvPr id="1149" name="Google Shape;1149;p27"/>
              <p:cNvSpPr/>
              <p:nvPr/>
            </p:nvSpPr>
            <p:spPr>
              <a:xfrm>
                <a:off x="6493125" y="2011125"/>
                <a:ext cx="361575" cy="313150"/>
              </a:xfrm>
              <a:custGeom>
                <a:avLst/>
                <a:gdLst/>
                <a:ahLst/>
                <a:cxnLst/>
                <a:rect l="l" t="t" r="r" b="b"/>
                <a:pathLst>
                  <a:path w="14463" h="12526" extrusionOk="0">
                    <a:moveTo>
                      <a:pt x="3616" y="0"/>
                    </a:moveTo>
                    <a:lnTo>
                      <a:pt x="1" y="6264"/>
                    </a:lnTo>
                    <a:lnTo>
                      <a:pt x="3616" y="12526"/>
                    </a:lnTo>
                    <a:lnTo>
                      <a:pt x="10847" y="12526"/>
                    </a:lnTo>
                    <a:lnTo>
                      <a:pt x="14463" y="6264"/>
                    </a:lnTo>
                    <a:lnTo>
                      <a:pt x="108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50" name="Google Shape;1150;p27"/>
              <p:cNvSpPr/>
              <p:nvPr/>
            </p:nvSpPr>
            <p:spPr>
              <a:xfrm>
                <a:off x="6198500" y="1840450"/>
                <a:ext cx="361575" cy="313150"/>
              </a:xfrm>
              <a:custGeom>
                <a:avLst/>
                <a:gdLst/>
                <a:ahLst/>
                <a:cxnLst/>
                <a:rect l="l" t="t" r="r" b="b"/>
                <a:pathLst>
                  <a:path w="14463" h="12526" extrusionOk="0">
                    <a:moveTo>
                      <a:pt x="3617" y="0"/>
                    </a:moveTo>
                    <a:lnTo>
                      <a:pt x="1" y="6262"/>
                    </a:lnTo>
                    <a:lnTo>
                      <a:pt x="3617" y="12526"/>
                    </a:lnTo>
                    <a:lnTo>
                      <a:pt x="10848" y="12526"/>
                    </a:lnTo>
                    <a:lnTo>
                      <a:pt x="14463" y="6262"/>
                    </a:lnTo>
                    <a:lnTo>
                      <a:pt x="108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51" name="Google Shape;1151;p27"/>
              <p:cNvSpPr/>
              <p:nvPr/>
            </p:nvSpPr>
            <p:spPr>
              <a:xfrm>
                <a:off x="6493125" y="2357350"/>
                <a:ext cx="361575" cy="313150"/>
              </a:xfrm>
              <a:custGeom>
                <a:avLst/>
                <a:gdLst/>
                <a:ahLst/>
                <a:cxnLst/>
                <a:rect l="l" t="t" r="r" b="b"/>
                <a:pathLst>
                  <a:path w="14463" h="12526" extrusionOk="0">
                    <a:moveTo>
                      <a:pt x="3616" y="0"/>
                    </a:moveTo>
                    <a:lnTo>
                      <a:pt x="1" y="6264"/>
                    </a:lnTo>
                    <a:lnTo>
                      <a:pt x="3616" y="12526"/>
                    </a:lnTo>
                    <a:lnTo>
                      <a:pt x="10847" y="12526"/>
                    </a:lnTo>
                    <a:lnTo>
                      <a:pt x="14463" y="6264"/>
                    </a:lnTo>
                    <a:lnTo>
                      <a:pt x="108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52" name="Google Shape;1152;p27"/>
              <p:cNvSpPr/>
              <p:nvPr/>
            </p:nvSpPr>
            <p:spPr>
              <a:xfrm>
                <a:off x="6786275" y="1840450"/>
                <a:ext cx="361625" cy="313150"/>
              </a:xfrm>
              <a:custGeom>
                <a:avLst/>
                <a:gdLst/>
                <a:ahLst/>
                <a:cxnLst/>
                <a:rect l="l" t="t" r="r" b="b"/>
                <a:pathLst>
                  <a:path w="14465" h="12526" extrusionOk="0">
                    <a:moveTo>
                      <a:pt x="3617" y="0"/>
                    </a:moveTo>
                    <a:lnTo>
                      <a:pt x="1" y="6262"/>
                    </a:lnTo>
                    <a:lnTo>
                      <a:pt x="3617" y="12526"/>
                    </a:lnTo>
                    <a:lnTo>
                      <a:pt x="10849" y="12526"/>
                    </a:lnTo>
                    <a:lnTo>
                      <a:pt x="14465" y="6262"/>
                    </a:lnTo>
                    <a:lnTo>
                      <a:pt x="108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53" name="Google Shape;1153;p27"/>
              <p:cNvSpPr/>
              <p:nvPr/>
            </p:nvSpPr>
            <p:spPr>
              <a:xfrm>
                <a:off x="6786275" y="2185050"/>
                <a:ext cx="361625" cy="313125"/>
              </a:xfrm>
              <a:custGeom>
                <a:avLst/>
                <a:gdLst/>
                <a:ahLst/>
                <a:cxnLst/>
                <a:rect l="l" t="t" r="r" b="b"/>
                <a:pathLst>
                  <a:path w="14465" h="12525" extrusionOk="0">
                    <a:moveTo>
                      <a:pt x="3617" y="0"/>
                    </a:moveTo>
                    <a:lnTo>
                      <a:pt x="1" y="6263"/>
                    </a:lnTo>
                    <a:lnTo>
                      <a:pt x="3617" y="12525"/>
                    </a:lnTo>
                    <a:lnTo>
                      <a:pt x="10849" y="12525"/>
                    </a:lnTo>
                    <a:lnTo>
                      <a:pt x="14465" y="6263"/>
                    </a:lnTo>
                    <a:lnTo>
                      <a:pt x="108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54" name="Google Shape;1154;p27"/>
              <p:cNvSpPr/>
              <p:nvPr/>
            </p:nvSpPr>
            <p:spPr>
              <a:xfrm>
                <a:off x="7080800" y="1668659"/>
                <a:ext cx="361575" cy="313150"/>
              </a:xfrm>
              <a:custGeom>
                <a:avLst/>
                <a:gdLst/>
                <a:ahLst/>
                <a:cxnLst/>
                <a:rect l="l" t="t" r="r" b="b"/>
                <a:pathLst>
                  <a:path w="14463" h="12526" extrusionOk="0">
                    <a:moveTo>
                      <a:pt x="3617" y="0"/>
                    </a:moveTo>
                    <a:lnTo>
                      <a:pt x="1" y="6262"/>
                    </a:lnTo>
                    <a:lnTo>
                      <a:pt x="3617" y="12526"/>
                    </a:lnTo>
                    <a:lnTo>
                      <a:pt x="10848" y="12526"/>
                    </a:lnTo>
                    <a:lnTo>
                      <a:pt x="14463" y="6262"/>
                    </a:lnTo>
                    <a:lnTo>
                      <a:pt x="108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155" name="Shape 1155"/>
        <p:cNvGrpSpPr/>
        <p:nvPr/>
      </p:nvGrpSpPr>
      <p:grpSpPr>
        <a:xfrm>
          <a:off x="0" y="0"/>
          <a:ext cx="0" cy="0"/>
          <a:chOff x="0" y="0"/>
          <a:chExt cx="0" cy="0"/>
        </a:xfrm>
      </p:grpSpPr>
      <p:sp>
        <p:nvSpPr>
          <p:cNvPr id="1156" name="Google Shape;1156;p28"/>
          <p:cNvSpPr txBox="1"/>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157" name="Google Shape;1157;p28"/>
          <p:cNvSpPr txBox="1"/>
          <p:nvPr>
            <p:ph type="subTitle" idx="1"/>
          </p:nvPr>
        </p:nvSpPr>
        <p:spPr>
          <a:xfrm>
            <a:off x="1234925" y="1550727"/>
            <a:ext cx="1737600" cy="122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p:txBody>
      </p:sp>
      <p:sp>
        <p:nvSpPr>
          <p:cNvPr id="1158" name="Google Shape;1158;p28"/>
          <p:cNvSpPr txBox="1"/>
          <p:nvPr>
            <p:ph type="subTitle" idx="2"/>
          </p:nvPr>
        </p:nvSpPr>
        <p:spPr>
          <a:xfrm>
            <a:off x="3940264" y="1550727"/>
            <a:ext cx="1737600" cy="122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p:txBody>
      </p:sp>
      <p:sp>
        <p:nvSpPr>
          <p:cNvPr id="1159" name="Google Shape;1159;p28"/>
          <p:cNvSpPr txBox="1"/>
          <p:nvPr>
            <p:ph type="subTitle" idx="3"/>
          </p:nvPr>
        </p:nvSpPr>
        <p:spPr>
          <a:xfrm>
            <a:off x="1234925" y="3348437"/>
            <a:ext cx="1737600" cy="1222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p:txBody>
      </p:sp>
      <p:sp>
        <p:nvSpPr>
          <p:cNvPr id="1160" name="Google Shape;1160;p28"/>
          <p:cNvSpPr txBox="1"/>
          <p:nvPr>
            <p:ph type="subTitle" idx="4"/>
          </p:nvPr>
        </p:nvSpPr>
        <p:spPr>
          <a:xfrm>
            <a:off x="3940264" y="3348437"/>
            <a:ext cx="1737600" cy="1222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p:txBody>
      </p:sp>
      <p:sp>
        <p:nvSpPr>
          <p:cNvPr id="1161" name="Google Shape;1161;p28"/>
          <p:cNvSpPr txBox="1"/>
          <p:nvPr>
            <p:ph type="subTitle" idx="5"/>
          </p:nvPr>
        </p:nvSpPr>
        <p:spPr>
          <a:xfrm>
            <a:off x="6686500" y="1550727"/>
            <a:ext cx="1737600" cy="122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p:txBody>
      </p:sp>
      <p:sp>
        <p:nvSpPr>
          <p:cNvPr id="1162" name="Google Shape;1162;p28"/>
          <p:cNvSpPr txBox="1"/>
          <p:nvPr>
            <p:ph type="subTitle" idx="6"/>
          </p:nvPr>
        </p:nvSpPr>
        <p:spPr>
          <a:xfrm>
            <a:off x="6686500" y="3348437"/>
            <a:ext cx="1737600" cy="1222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p:txBody>
      </p:sp>
      <p:sp>
        <p:nvSpPr>
          <p:cNvPr id="1163" name="Google Shape;1163;p28"/>
          <p:cNvSpPr txBox="1"/>
          <p:nvPr>
            <p:ph type="subTitle" idx="7"/>
          </p:nvPr>
        </p:nvSpPr>
        <p:spPr>
          <a:xfrm>
            <a:off x="1238342" y="1281213"/>
            <a:ext cx="17307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000"/>
              <a:buFont typeface="Raleway"/>
              <a:buNone/>
              <a:defRPr sz="2000" b="1">
                <a:solidFill>
                  <a:schemeClr val="dk1"/>
                </a:solidFill>
                <a:latin typeface="Plus Jakarta Sans"/>
                <a:ea typeface="Plus Jakarta Sans"/>
                <a:cs typeface="Plus Jakarta Sans"/>
                <a:sym typeface="Plus Jakarta Sans"/>
              </a:defRPr>
            </a:lvl1pPr>
            <a:lvl2pPr lvl="1" algn="ctr" rtl="0">
              <a:lnSpc>
                <a:spcPct val="100000"/>
              </a:lnSpc>
              <a:spcBef>
                <a:spcPts val="0"/>
              </a:spcBef>
              <a:spcAft>
                <a:spcPts val="0"/>
              </a:spcAft>
              <a:buSzPts val="2000"/>
              <a:buFont typeface="Raleway"/>
              <a:buNone/>
              <a:defRPr sz="2000" b="1">
                <a:latin typeface="Raleway"/>
                <a:ea typeface="Raleway"/>
                <a:cs typeface="Raleway"/>
                <a:sym typeface="Raleway"/>
              </a:defRPr>
            </a:lvl2pPr>
            <a:lvl3pPr lvl="2" algn="ctr" rtl="0">
              <a:lnSpc>
                <a:spcPct val="100000"/>
              </a:lnSpc>
              <a:spcBef>
                <a:spcPts val="0"/>
              </a:spcBef>
              <a:spcAft>
                <a:spcPts val="0"/>
              </a:spcAft>
              <a:buSzPts val="2000"/>
              <a:buFont typeface="Raleway"/>
              <a:buNone/>
              <a:defRPr sz="2000" b="1">
                <a:latin typeface="Raleway"/>
                <a:ea typeface="Raleway"/>
                <a:cs typeface="Raleway"/>
                <a:sym typeface="Raleway"/>
              </a:defRPr>
            </a:lvl3pPr>
            <a:lvl4pPr lvl="3" algn="ctr" rtl="0">
              <a:lnSpc>
                <a:spcPct val="100000"/>
              </a:lnSpc>
              <a:spcBef>
                <a:spcPts val="0"/>
              </a:spcBef>
              <a:spcAft>
                <a:spcPts val="0"/>
              </a:spcAft>
              <a:buSzPts val="2000"/>
              <a:buFont typeface="Raleway"/>
              <a:buNone/>
              <a:defRPr sz="2000" b="1">
                <a:latin typeface="Raleway"/>
                <a:ea typeface="Raleway"/>
                <a:cs typeface="Raleway"/>
                <a:sym typeface="Raleway"/>
              </a:defRPr>
            </a:lvl4pPr>
            <a:lvl5pPr lvl="4" algn="ctr" rtl="0">
              <a:lnSpc>
                <a:spcPct val="100000"/>
              </a:lnSpc>
              <a:spcBef>
                <a:spcPts val="0"/>
              </a:spcBef>
              <a:spcAft>
                <a:spcPts val="0"/>
              </a:spcAft>
              <a:buSzPts val="2000"/>
              <a:buFont typeface="Raleway"/>
              <a:buNone/>
              <a:defRPr sz="2000" b="1">
                <a:latin typeface="Raleway"/>
                <a:ea typeface="Raleway"/>
                <a:cs typeface="Raleway"/>
                <a:sym typeface="Raleway"/>
              </a:defRPr>
            </a:lvl5pPr>
            <a:lvl6pPr lvl="5" algn="ctr" rtl="0">
              <a:lnSpc>
                <a:spcPct val="100000"/>
              </a:lnSpc>
              <a:spcBef>
                <a:spcPts val="0"/>
              </a:spcBef>
              <a:spcAft>
                <a:spcPts val="0"/>
              </a:spcAft>
              <a:buSzPts val="2000"/>
              <a:buFont typeface="Raleway"/>
              <a:buNone/>
              <a:defRPr sz="2000" b="1">
                <a:latin typeface="Raleway"/>
                <a:ea typeface="Raleway"/>
                <a:cs typeface="Raleway"/>
                <a:sym typeface="Raleway"/>
              </a:defRPr>
            </a:lvl6pPr>
            <a:lvl7pPr lvl="6" algn="ctr" rtl="0">
              <a:lnSpc>
                <a:spcPct val="100000"/>
              </a:lnSpc>
              <a:spcBef>
                <a:spcPts val="0"/>
              </a:spcBef>
              <a:spcAft>
                <a:spcPts val="0"/>
              </a:spcAft>
              <a:buSzPts val="2000"/>
              <a:buFont typeface="Raleway"/>
              <a:buNone/>
              <a:defRPr sz="2000" b="1">
                <a:latin typeface="Raleway"/>
                <a:ea typeface="Raleway"/>
                <a:cs typeface="Raleway"/>
                <a:sym typeface="Raleway"/>
              </a:defRPr>
            </a:lvl7pPr>
            <a:lvl8pPr lvl="7" algn="ctr" rtl="0">
              <a:lnSpc>
                <a:spcPct val="100000"/>
              </a:lnSpc>
              <a:spcBef>
                <a:spcPts val="0"/>
              </a:spcBef>
              <a:spcAft>
                <a:spcPts val="0"/>
              </a:spcAft>
              <a:buSzPts val="2000"/>
              <a:buFont typeface="Raleway"/>
              <a:buNone/>
              <a:defRPr sz="2000" b="1">
                <a:latin typeface="Raleway"/>
                <a:ea typeface="Raleway"/>
                <a:cs typeface="Raleway"/>
                <a:sym typeface="Raleway"/>
              </a:defRPr>
            </a:lvl8pPr>
            <a:lvl9pPr lvl="8" algn="ctr" rtl="0">
              <a:lnSpc>
                <a:spcPct val="100000"/>
              </a:lnSpc>
              <a:spcBef>
                <a:spcPts val="0"/>
              </a:spcBef>
              <a:spcAft>
                <a:spcPts val="0"/>
              </a:spcAft>
              <a:buSzPts val="2000"/>
              <a:buFont typeface="Raleway"/>
              <a:buNone/>
              <a:defRPr sz="2000" b="1">
                <a:latin typeface="Raleway"/>
                <a:ea typeface="Raleway"/>
                <a:cs typeface="Raleway"/>
                <a:sym typeface="Raleway"/>
              </a:defRPr>
            </a:lvl9pPr>
          </a:lstStyle>
          <a:p/>
        </p:txBody>
      </p:sp>
      <p:sp>
        <p:nvSpPr>
          <p:cNvPr id="1164" name="Google Shape;1164;p28"/>
          <p:cNvSpPr txBox="1"/>
          <p:nvPr>
            <p:ph type="subTitle" idx="8"/>
          </p:nvPr>
        </p:nvSpPr>
        <p:spPr>
          <a:xfrm>
            <a:off x="3943677" y="1281213"/>
            <a:ext cx="17307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000"/>
              <a:buFont typeface="Raleway"/>
              <a:buNone/>
              <a:defRPr sz="2000" b="1">
                <a:solidFill>
                  <a:schemeClr val="dk1"/>
                </a:solidFill>
                <a:latin typeface="Plus Jakarta Sans"/>
                <a:ea typeface="Plus Jakarta Sans"/>
                <a:cs typeface="Plus Jakarta Sans"/>
                <a:sym typeface="Plus Jakarta Sans"/>
              </a:defRPr>
            </a:lvl1pPr>
            <a:lvl2pPr lvl="1" algn="ctr" rtl="0">
              <a:lnSpc>
                <a:spcPct val="100000"/>
              </a:lnSpc>
              <a:spcBef>
                <a:spcPts val="0"/>
              </a:spcBef>
              <a:spcAft>
                <a:spcPts val="0"/>
              </a:spcAft>
              <a:buSzPts val="2000"/>
              <a:buFont typeface="Raleway"/>
              <a:buNone/>
              <a:defRPr sz="2000" b="1">
                <a:latin typeface="Raleway"/>
                <a:ea typeface="Raleway"/>
                <a:cs typeface="Raleway"/>
                <a:sym typeface="Raleway"/>
              </a:defRPr>
            </a:lvl2pPr>
            <a:lvl3pPr lvl="2" algn="ctr" rtl="0">
              <a:lnSpc>
                <a:spcPct val="100000"/>
              </a:lnSpc>
              <a:spcBef>
                <a:spcPts val="0"/>
              </a:spcBef>
              <a:spcAft>
                <a:spcPts val="0"/>
              </a:spcAft>
              <a:buSzPts val="2000"/>
              <a:buFont typeface="Raleway"/>
              <a:buNone/>
              <a:defRPr sz="2000" b="1">
                <a:latin typeface="Raleway"/>
                <a:ea typeface="Raleway"/>
                <a:cs typeface="Raleway"/>
                <a:sym typeface="Raleway"/>
              </a:defRPr>
            </a:lvl3pPr>
            <a:lvl4pPr lvl="3" algn="ctr" rtl="0">
              <a:lnSpc>
                <a:spcPct val="100000"/>
              </a:lnSpc>
              <a:spcBef>
                <a:spcPts val="0"/>
              </a:spcBef>
              <a:spcAft>
                <a:spcPts val="0"/>
              </a:spcAft>
              <a:buSzPts val="2000"/>
              <a:buFont typeface="Raleway"/>
              <a:buNone/>
              <a:defRPr sz="2000" b="1">
                <a:latin typeface="Raleway"/>
                <a:ea typeface="Raleway"/>
                <a:cs typeface="Raleway"/>
                <a:sym typeface="Raleway"/>
              </a:defRPr>
            </a:lvl4pPr>
            <a:lvl5pPr lvl="4" algn="ctr" rtl="0">
              <a:lnSpc>
                <a:spcPct val="100000"/>
              </a:lnSpc>
              <a:spcBef>
                <a:spcPts val="0"/>
              </a:spcBef>
              <a:spcAft>
                <a:spcPts val="0"/>
              </a:spcAft>
              <a:buSzPts val="2000"/>
              <a:buFont typeface="Raleway"/>
              <a:buNone/>
              <a:defRPr sz="2000" b="1">
                <a:latin typeface="Raleway"/>
                <a:ea typeface="Raleway"/>
                <a:cs typeface="Raleway"/>
                <a:sym typeface="Raleway"/>
              </a:defRPr>
            </a:lvl5pPr>
            <a:lvl6pPr lvl="5" algn="ctr" rtl="0">
              <a:lnSpc>
                <a:spcPct val="100000"/>
              </a:lnSpc>
              <a:spcBef>
                <a:spcPts val="0"/>
              </a:spcBef>
              <a:spcAft>
                <a:spcPts val="0"/>
              </a:spcAft>
              <a:buSzPts val="2000"/>
              <a:buFont typeface="Raleway"/>
              <a:buNone/>
              <a:defRPr sz="2000" b="1">
                <a:latin typeface="Raleway"/>
                <a:ea typeface="Raleway"/>
                <a:cs typeface="Raleway"/>
                <a:sym typeface="Raleway"/>
              </a:defRPr>
            </a:lvl6pPr>
            <a:lvl7pPr lvl="6" algn="ctr" rtl="0">
              <a:lnSpc>
                <a:spcPct val="100000"/>
              </a:lnSpc>
              <a:spcBef>
                <a:spcPts val="0"/>
              </a:spcBef>
              <a:spcAft>
                <a:spcPts val="0"/>
              </a:spcAft>
              <a:buSzPts val="2000"/>
              <a:buFont typeface="Raleway"/>
              <a:buNone/>
              <a:defRPr sz="2000" b="1">
                <a:latin typeface="Raleway"/>
                <a:ea typeface="Raleway"/>
                <a:cs typeface="Raleway"/>
                <a:sym typeface="Raleway"/>
              </a:defRPr>
            </a:lvl7pPr>
            <a:lvl8pPr lvl="7" algn="ctr" rtl="0">
              <a:lnSpc>
                <a:spcPct val="100000"/>
              </a:lnSpc>
              <a:spcBef>
                <a:spcPts val="0"/>
              </a:spcBef>
              <a:spcAft>
                <a:spcPts val="0"/>
              </a:spcAft>
              <a:buSzPts val="2000"/>
              <a:buFont typeface="Raleway"/>
              <a:buNone/>
              <a:defRPr sz="2000" b="1">
                <a:latin typeface="Raleway"/>
                <a:ea typeface="Raleway"/>
                <a:cs typeface="Raleway"/>
                <a:sym typeface="Raleway"/>
              </a:defRPr>
            </a:lvl8pPr>
            <a:lvl9pPr lvl="8" algn="ctr" rtl="0">
              <a:lnSpc>
                <a:spcPct val="100000"/>
              </a:lnSpc>
              <a:spcBef>
                <a:spcPts val="0"/>
              </a:spcBef>
              <a:spcAft>
                <a:spcPts val="0"/>
              </a:spcAft>
              <a:buSzPts val="2000"/>
              <a:buFont typeface="Raleway"/>
              <a:buNone/>
              <a:defRPr sz="2000" b="1">
                <a:latin typeface="Raleway"/>
                <a:ea typeface="Raleway"/>
                <a:cs typeface="Raleway"/>
                <a:sym typeface="Raleway"/>
              </a:defRPr>
            </a:lvl9pPr>
          </a:lstStyle>
          <a:p/>
        </p:txBody>
      </p:sp>
      <p:sp>
        <p:nvSpPr>
          <p:cNvPr id="1165" name="Google Shape;1165;p28"/>
          <p:cNvSpPr txBox="1"/>
          <p:nvPr>
            <p:ph type="subTitle" idx="9"/>
          </p:nvPr>
        </p:nvSpPr>
        <p:spPr>
          <a:xfrm>
            <a:off x="6689910" y="1281213"/>
            <a:ext cx="17307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000"/>
              <a:buFont typeface="Raleway"/>
              <a:buNone/>
              <a:defRPr sz="2000" b="1">
                <a:solidFill>
                  <a:schemeClr val="dk1"/>
                </a:solidFill>
                <a:latin typeface="Plus Jakarta Sans"/>
                <a:ea typeface="Plus Jakarta Sans"/>
                <a:cs typeface="Plus Jakarta Sans"/>
                <a:sym typeface="Plus Jakarta Sans"/>
              </a:defRPr>
            </a:lvl1pPr>
            <a:lvl2pPr lvl="1" algn="ctr" rtl="0">
              <a:lnSpc>
                <a:spcPct val="100000"/>
              </a:lnSpc>
              <a:spcBef>
                <a:spcPts val="0"/>
              </a:spcBef>
              <a:spcAft>
                <a:spcPts val="0"/>
              </a:spcAft>
              <a:buSzPts val="2000"/>
              <a:buFont typeface="Raleway"/>
              <a:buNone/>
              <a:defRPr sz="2000" b="1">
                <a:latin typeface="Raleway"/>
                <a:ea typeface="Raleway"/>
                <a:cs typeface="Raleway"/>
                <a:sym typeface="Raleway"/>
              </a:defRPr>
            </a:lvl2pPr>
            <a:lvl3pPr lvl="2" algn="ctr" rtl="0">
              <a:lnSpc>
                <a:spcPct val="100000"/>
              </a:lnSpc>
              <a:spcBef>
                <a:spcPts val="0"/>
              </a:spcBef>
              <a:spcAft>
                <a:spcPts val="0"/>
              </a:spcAft>
              <a:buSzPts val="2000"/>
              <a:buFont typeface="Raleway"/>
              <a:buNone/>
              <a:defRPr sz="2000" b="1">
                <a:latin typeface="Raleway"/>
                <a:ea typeface="Raleway"/>
                <a:cs typeface="Raleway"/>
                <a:sym typeface="Raleway"/>
              </a:defRPr>
            </a:lvl3pPr>
            <a:lvl4pPr lvl="3" algn="ctr" rtl="0">
              <a:lnSpc>
                <a:spcPct val="100000"/>
              </a:lnSpc>
              <a:spcBef>
                <a:spcPts val="0"/>
              </a:spcBef>
              <a:spcAft>
                <a:spcPts val="0"/>
              </a:spcAft>
              <a:buSzPts val="2000"/>
              <a:buFont typeface="Raleway"/>
              <a:buNone/>
              <a:defRPr sz="2000" b="1">
                <a:latin typeface="Raleway"/>
                <a:ea typeface="Raleway"/>
                <a:cs typeface="Raleway"/>
                <a:sym typeface="Raleway"/>
              </a:defRPr>
            </a:lvl4pPr>
            <a:lvl5pPr lvl="4" algn="ctr" rtl="0">
              <a:lnSpc>
                <a:spcPct val="100000"/>
              </a:lnSpc>
              <a:spcBef>
                <a:spcPts val="0"/>
              </a:spcBef>
              <a:spcAft>
                <a:spcPts val="0"/>
              </a:spcAft>
              <a:buSzPts val="2000"/>
              <a:buFont typeface="Raleway"/>
              <a:buNone/>
              <a:defRPr sz="2000" b="1">
                <a:latin typeface="Raleway"/>
                <a:ea typeface="Raleway"/>
                <a:cs typeface="Raleway"/>
                <a:sym typeface="Raleway"/>
              </a:defRPr>
            </a:lvl5pPr>
            <a:lvl6pPr lvl="5" algn="ctr" rtl="0">
              <a:lnSpc>
                <a:spcPct val="100000"/>
              </a:lnSpc>
              <a:spcBef>
                <a:spcPts val="0"/>
              </a:spcBef>
              <a:spcAft>
                <a:spcPts val="0"/>
              </a:spcAft>
              <a:buSzPts val="2000"/>
              <a:buFont typeface="Raleway"/>
              <a:buNone/>
              <a:defRPr sz="2000" b="1">
                <a:latin typeface="Raleway"/>
                <a:ea typeface="Raleway"/>
                <a:cs typeface="Raleway"/>
                <a:sym typeface="Raleway"/>
              </a:defRPr>
            </a:lvl6pPr>
            <a:lvl7pPr lvl="6" algn="ctr" rtl="0">
              <a:lnSpc>
                <a:spcPct val="100000"/>
              </a:lnSpc>
              <a:spcBef>
                <a:spcPts val="0"/>
              </a:spcBef>
              <a:spcAft>
                <a:spcPts val="0"/>
              </a:spcAft>
              <a:buSzPts val="2000"/>
              <a:buFont typeface="Raleway"/>
              <a:buNone/>
              <a:defRPr sz="2000" b="1">
                <a:latin typeface="Raleway"/>
                <a:ea typeface="Raleway"/>
                <a:cs typeface="Raleway"/>
                <a:sym typeface="Raleway"/>
              </a:defRPr>
            </a:lvl7pPr>
            <a:lvl8pPr lvl="7" algn="ctr" rtl="0">
              <a:lnSpc>
                <a:spcPct val="100000"/>
              </a:lnSpc>
              <a:spcBef>
                <a:spcPts val="0"/>
              </a:spcBef>
              <a:spcAft>
                <a:spcPts val="0"/>
              </a:spcAft>
              <a:buSzPts val="2000"/>
              <a:buFont typeface="Raleway"/>
              <a:buNone/>
              <a:defRPr sz="2000" b="1">
                <a:latin typeface="Raleway"/>
                <a:ea typeface="Raleway"/>
                <a:cs typeface="Raleway"/>
                <a:sym typeface="Raleway"/>
              </a:defRPr>
            </a:lvl8pPr>
            <a:lvl9pPr lvl="8" algn="ctr" rtl="0">
              <a:lnSpc>
                <a:spcPct val="100000"/>
              </a:lnSpc>
              <a:spcBef>
                <a:spcPts val="0"/>
              </a:spcBef>
              <a:spcAft>
                <a:spcPts val="0"/>
              </a:spcAft>
              <a:buSzPts val="2000"/>
              <a:buFont typeface="Raleway"/>
              <a:buNone/>
              <a:defRPr sz="2000" b="1">
                <a:latin typeface="Raleway"/>
                <a:ea typeface="Raleway"/>
                <a:cs typeface="Raleway"/>
                <a:sym typeface="Raleway"/>
              </a:defRPr>
            </a:lvl9pPr>
          </a:lstStyle>
          <a:p/>
        </p:txBody>
      </p:sp>
      <p:sp>
        <p:nvSpPr>
          <p:cNvPr id="1166" name="Google Shape;1166;p28"/>
          <p:cNvSpPr txBox="1"/>
          <p:nvPr>
            <p:ph type="subTitle" idx="13"/>
          </p:nvPr>
        </p:nvSpPr>
        <p:spPr>
          <a:xfrm>
            <a:off x="1238342" y="3084497"/>
            <a:ext cx="17307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000"/>
              <a:buFont typeface="Raleway"/>
              <a:buNone/>
              <a:defRPr sz="2000" b="1">
                <a:solidFill>
                  <a:schemeClr val="dk1"/>
                </a:solidFill>
                <a:latin typeface="Plus Jakarta Sans"/>
                <a:ea typeface="Plus Jakarta Sans"/>
                <a:cs typeface="Plus Jakarta Sans"/>
                <a:sym typeface="Plus Jakarta Sans"/>
              </a:defRPr>
            </a:lvl1pPr>
            <a:lvl2pPr lvl="1" algn="ctr" rtl="0">
              <a:lnSpc>
                <a:spcPct val="100000"/>
              </a:lnSpc>
              <a:spcBef>
                <a:spcPts val="0"/>
              </a:spcBef>
              <a:spcAft>
                <a:spcPts val="0"/>
              </a:spcAft>
              <a:buSzPts val="2000"/>
              <a:buFont typeface="Raleway"/>
              <a:buNone/>
              <a:defRPr sz="2000" b="1">
                <a:latin typeface="Raleway"/>
                <a:ea typeface="Raleway"/>
                <a:cs typeface="Raleway"/>
                <a:sym typeface="Raleway"/>
              </a:defRPr>
            </a:lvl2pPr>
            <a:lvl3pPr lvl="2" algn="ctr" rtl="0">
              <a:lnSpc>
                <a:spcPct val="100000"/>
              </a:lnSpc>
              <a:spcBef>
                <a:spcPts val="0"/>
              </a:spcBef>
              <a:spcAft>
                <a:spcPts val="0"/>
              </a:spcAft>
              <a:buSzPts val="2000"/>
              <a:buFont typeface="Raleway"/>
              <a:buNone/>
              <a:defRPr sz="2000" b="1">
                <a:latin typeface="Raleway"/>
                <a:ea typeface="Raleway"/>
                <a:cs typeface="Raleway"/>
                <a:sym typeface="Raleway"/>
              </a:defRPr>
            </a:lvl3pPr>
            <a:lvl4pPr lvl="3" algn="ctr" rtl="0">
              <a:lnSpc>
                <a:spcPct val="100000"/>
              </a:lnSpc>
              <a:spcBef>
                <a:spcPts val="0"/>
              </a:spcBef>
              <a:spcAft>
                <a:spcPts val="0"/>
              </a:spcAft>
              <a:buSzPts val="2000"/>
              <a:buFont typeface="Raleway"/>
              <a:buNone/>
              <a:defRPr sz="2000" b="1">
                <a:latin typeface="Raleway"/>
                <a:ea typeface="Raleway"/>
                <a:cs typeface="Raleway"/>
                <a:sym typeface="Raleway"/>
              </a:defRPr>
            </a:lvl4pPr>
            <a:lvl5pPr lvl="4" algn="ctr" rtl="0">
              <a:lnSpc>
                <a:spcPct val="100000"/>
              </a:lnSpc>
              <a:spcBef>
                <a:spcPts val="0"/>
              </a:spcBef>
              <a:spcAft>
                <a:spcPts val="0"/>
              </a:spcAft>
              <a:buSzPts val="2000"/>
              <a:buFont typeface="Raleway"/>
              <a:buNone/>
              <a:defRPr sz="2000" b="1">
                <a:latin typeface="Raleway"/>
                <a:ea typeface="Raleway"/>
                <a:cs typeface="Raleway"/>
                <a:sym typeface="Raleway"/>
              </a:defRPr>
            </a:lvl5pPr>
            <a:lvl6pPr lvl="5" algn="ctr" rtl="0">
              <a:lnSpc>
                <a:spcPct val="100000"/>
              </a:lnSpc>
              <a:spcBef>
                <a:spcPts val="0"/>
              </a:spcBef>
              <a:spcAft>
                <a:spcPts val="0"/>
              </a:spcAft>
              <a:buSzPts val="2000"/>
              <a:buFont typeface="Raleway"/>
              <a:buNone/>
              <a:defRPr sz="2000" b="1">
                <a:latin typeface="Raleway"/>
                <a:ea typeface="Raleway"/>
                <a:cs typeface="Raleway"/>
                <a:sym typeface="Raleway"/>
              </a:defRPr>
            </a:lvl6pPr>
            <a:lvl7pPr lvl="6" algn="ctr" rtl="0">
              <a:lnSpc>
                <a:spcPct val="100000"/>
              </a:lnSpc>
              <a:spcBef>
                <a:spcPts val="0"/>
              </a:spcBef>
              <a:spcAft>
                <a:spcPts val="0"/>
              </a:spcAft>
              <a:buSzPts val="2000"/>
              <a:buFont typeface="Raleway"/>
              <a:buNone/>
              <a:defRPr sz="2000" b="1">
                <a:latin typeface="Raleway"/>
                <a:ea typeface="Raleway"/>
                <a:cs typeface="Raleway"/>
                <a:sym typeface="Raleway"/>
              </a:defRPr>
            </a:lvl7pPr>
            <a:lvl8pPr lvl="7" algn="ctr" rtl="0">
              <a:lnSpc>
                <a:spcPct val="100000"/>
              </a:lnSpc>
              <a:spcBef>
                <a:spcPts val="0"/>
              </a:spcBef>
              <a:spcAft>
                <a:spcPts val="0"/>
              </a:spcAft>
              <a:buSzPts val="2000"/>
              <a:buFont typeface="Raleway"/>
              <a:buNone/>
              <a:defRPr sz="2000" b="1">
                <a:latin typeface="Raleway"/>
                <a:ea typeface="Raleway"/>
                <a:cs typeface="Raleway"/>
                <a:sym typeface="Raleway"/>
              </a:defRPr>
            </a:lvl8pPr>
            <a:lvl9pPr lvl="8" algn="ctr" rtl="0">
              <a:lnSpc>
                <a:spcPct val="100000"/>
              </a:lnSpc>
              <a:spcBef>
                <a:spcPts val="0"/>
              </a:spcBef>
              <a:spcAft>
                <a:spcPts val="0"/>
              </a:spcAft>
              <a:buSzPts val="2000"/>
              <a:buFont typeface="Raleway"/>
              <a:buNone/>
              <a:defRPr sz="2000" b="1">
                <a:latin typeface="Raleway"/>
                <a:ea typeface="Raleway"/>
                <a:cs typeface="Raleway"/>
                <a:sym typeface="Raleway"/>
              </a:defRPr>
            </a:lvl9pPr>
          </a:lstStyle>
          <a:p/>
        </p:txBody>
      </p:sp>
      <p:sp>
        <p:nvSpPr>
          <p:cNvPr id="1167" name="Google Shape;1167;p28"/>
          <p:cNvSpPr txBox="1"/>
          <p:nvPr>
            <p:ph type="subTitle" idx="14"/>
          </p:nvPr>
        </p:nvSpPr>
        <p:spPr>
          <a:xfrm>
            <a:off x="3943677" y="3084497"/>
            <a:ext cx="17307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000"/>
              <a:buFont typeface="Raleway"/>
              <a:buNone/>
              <a:defRPr sz="2000" b="1">
                <a:solidFill>
                  <a:schemeClr val="dk1"/>
                </a:solidFill>
                <a:latin typeface="Plus Jakarta Sans"/>
                <a:ea typeface="Plus Jakarta Sans"/>
                <a:cs typeface="Plus Jakarta Sans"/>
                <a:sym typeface="Plus Jakarta Sans"/>
              </a:defRPr>
            </a:lvl1pPr>
            <a:lvl2pPr lvl="1" algn="ctr" rtl="0">
              <a:lnSpc>
                <a:spcPct val="100000"/>
              </a:lnSpc>
              <a:spcBef>
                <a:spcPts val="0"/>
              </a:spcBef>
              <a:spcAft>
                <a:spcPts val="0"/>
              </a:spcAft>
              <a:buSzPts val="2000"/>
              <a:buFont typeface="Raleway"/>
              <a:buNone/>
              <a:defRPr sz="2000" b="1">
                <a:latin typeface="Raleway"/>
                <a:ea typeface="Raleway"/>
                <a:cs typeface="Raleway"/>
                <a:sym typeface="Raleway"/>
              </a:defRPr>
            </a:lvl2pPr>
            <a:lvl3pPr lvl="2" algn="ctr" rtl="0">
              <a:lnSpc>
                <a:spcPct val="100000"/>
              </a:lnSpc>
              <a:spcBef>
                <a:spcPts val="0"/>
              </a:spcBef>
              <a:spcAft>
                <a:spcPts val="0"/>
              </a:spcAft>
              <a:buSzPts val="2000"/>
              <a:buFont typeface="Raleway"/>
              <a:buNone/>
              <a:defRPr sz="2000" b="1">
                <a:latin typeface="Raleway"/>
                <a:ea typeface="Raleway"/>
                <a:cs typeface="Raleway"/>
                <a:sym typeface="Raleway"/>
              </a:defRPr>
            </a:lvl3pPr>
            <a:lvl4pPr lvl="3" algn="ctr" rtl="0">
              <a:lnSpc>
                <a:spcPct val="100000"/>
              </a:lnSpc>
              <a:spcBef>
                <a:spcPts val="0"/>
              </a:spcBef>
              <a:spcAft>
                <a:spcPts val="0"/>
              </a:spcAft>
              <a:buSzPts val="2000"/>
              <a:buFont typeface="Raleway"/>
              <a:buNone/>
              <a:defRPr sz="2000" b="1">
                <a:latin typeface="Raleway"/>
                <a:ea typeface="Raleway"/>
                <a:cs typeface="Raleway"/>
                <a:sym typeface="Raleway"/>
              </a:defRPr>
            </a:lvl4pPr>
            <a:lvl5pPr lvl="4" algn="ctr" rtl="0">
              <a:lnSpc>
                <a:spcPct val="100000"/>
              </a:lnSpc>
              <a:spcBef>
                <a:spcPts val="0"/>
              </a:spcBef>
              <a:spcAft>
                <a:spcPts val="0"/>
              </a:spcAft>
              <a:buSzPts val="2000"/>
              <a:buFont typeface="Raleway"/>
              <a:buNone/>
              <a:defRPr sz="2000" b="1">
                <a:latin typeface="Raleway"/>
                <a:ea typeface="Raleway"/>
                <a:cs typeface="Raleway"/>
                <a:sym typeface="Raleway"/>
              </a:defRPr>
            </a:lvl5pPr>
            <a:lvl6pPr lvl="5" algn="ctr" rtl="0">
              <a:lnSpc>
                <a:spcPct val="100000"/>
              </a:lnSpc>
              <a:spcBef>
                <a:spcPts val="0"/>
              </a:spcBef>
              <a:spcAft>
                <a:spcPts val="0"/>
              </a:spcAft>
              <a:buSzPts val="2000"/>
              <a:buFont typeface="Raleway"/>
              <a:buNone/>
              <a:defRPr sz="2000" b="1">
                <a:latin typeface="Raleway"/>
                <a:ea typeface="Raleway"/>
                <a:cs typeface="Raleway"/>
                <a:sym typeface="Raleway"/>
              </a:defRPr>
            </a:lvl6pPr>
            <a:lvl7pPr lvl="6" algn="ctr" rtl="0">
              <a:lnSpc>
                <a:spcPct val="100000"/>
              </a:lnSpc>
              <a:spcBef>
                <a:spcPts val="0"/>
              </a:spcBef>
              <a:spcAft>
                <a:spcPts val="0"/>
              </a:spcAft>
              <a:buSzPts val="2000"/>
              <a:buFont typeface="Raleway"/>
              <a:buNone/>
              <a:defRPr sz="2000" b="1">
                <a:latin typeface="Raleway"/>
                <a:ea typeface="Raleway"/>
                <a:cs typeface="Raleway"/>
                <a:sym typeface="Raleway"/>
              </a:defRPr>
            </a:lvl7pPr>
            <a:lvl8pPr lvl="7" algn="ctr" rtl="0">
              <a:lnSpc>
                <a:spcPct val="100000"/>
              </a:lnSpc>
              <a:spcBef>
                <a:spcPts val="0"/>
              </a:spcBef>
              <a:spcAft>
                <a:spcPts val="0"/>
              </a:spcAft>
              <a:buSzPts val="2000"/>
              <a:buFont typeface="Raleway"/>
              <a:buNone/>
              <a:defRPr sz="2000" b="1">
                <a:latin typeface="Raleway"/>
                <a:ea typeface="Raleway"/>
                <a:cs typeface="Raleway"/>
                <a:sym typeface="Raleway"/>
              </a:defRPr>
            </a:lvl8pPr>
            <a:lvl9pPr lvl="8" algn="ctr" rtl="0">
              <a:lnSpc>
                <a:spcPct val="100000"/>
              </a:lnSpc>
              <a:spcBef>
                <a:spcPts val="0"/>
              </a:spcBef>
              <a:spcAft>
                <a:spcPts val="0"/>
              </a:spcAft>
              <a:buSzPts val="2000"/>
              <a:buFont typeface="Raleway"/>
              <a:buNone/>
              <a:defRPr sz="2000" b="1">
                <a:latin typeface="Raleway"/>
                <a:ea typeface="Raleway"/>
                <a:cs typeface="Raleway"/>
                <a:sym typeface="Raleway"/>
              </a:defRPr>
            </a:lvl9pPr>
          </a:lstStyle>
          <a:p/>
        </p:txBody>
      </p:sp>
      <p:sp>
        <p:nvSpPr>
          <p:cNvPr id="1168" name="Google Shape;1168;p28"/>
          <p:cNvSpPr txBox="1"/>
          <p:nvPr>
            <p:ph type="subTitle" idx="15"/>
          </p:nvPr>
        </p:nvSpPr>
        <p:spPr>
          <a:xfrm>
            <a:off x="6689910" y="3084497"/>
            <a:ext cx="17307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000"/>
              <a:buFont typeface="Raleway"/>
              <a:buNone/>
              <a:defRPr sz="2000" b="1">
                <a:solidFill>
                  <a:schemeClr val="dk1"/>
                </a:solidFill>
                <a:latin typeface="Plus Jakarta Sans"/>
                <a:ea typeface="Plus Jakarta Sans"/>
                <a:cs typeface="Plus Jakarta Sans"/>
                <a:sym typeface="Plus Jakarta Sans"/>
              </a:defRPr>
            </a:lvl1pPr>
            <a:lvl2pPr lvl="1" algn="ctr" rtl="0">
              <a:lnSpc>
                <a:spcPct val="100000"/>
              </a:lnSpc>
              <a:spcBef>
                <a:spcPts val="0"/>
              </a:spcBef>
              <a:spcAft>
                <a:spcPts val="0"/>
              </a:spcAft>
              <a:buSzPts val="2000"/>
              <a:buFont typeface="Raleway"/>
              <a:buNone/>
              <a:defRPr sz="2000" b="1">
                <a:latin typeface="Raleway"/>
                <a:ea typeface="Raleway"/>
                <a:cs typeface="Raleway"/>
                <a:sym typeface="Raleway"/>
              </a:defRPr>
            </a:lvl2pPr>
            <a:lvl3pPr lvl="2" algn="ctr" rtl="0">
              <a:lnSpc>
                <a:spcPct val="100000"/>
              </a:lnSpc>
              <a:spcBef>
                <a:spcPts val="0"/>
              </a:spcBef>
              <a:spcAft>
                <a:spcPts val="0"/>
              </a:spcAft>
              <a:buSzPts val="2000"/>
              <a:buFont typeface="Raleway"/>
              <a:buNone/>
              <a:defRPr sz="2000" b="1">
                <a:latin typeface="Raleway"/>
                <a:ea typeface="Raleway"/>
                <a:cs typeface="Raleway"/>
                <a:sym typeface="Raleway"/>
              </a:defRPr>
            </a:lvl3pPr>
            <a:lvl4pPr lvl="3" algn="ctr" rtl="0">
              <a:lnSpc>
                <a:spcPct val="100000"/>
              </a:lnSpc>
              <a:spcBef>
                <a:spcPts val="0"/>
              </a:spcBef>
              <a:spcAft>
                <a:spcPts val="0"/>
              </a:spcAft>
              <a:buSzPts val="2000"/>
              <a:buFont typeface="Raleway"/>
              <a:buNone/>
              <a:defRPr sz="2000" b="1">
                <a:latin typeface="Raleway"/>
                <a:ea typeface="Raleway"/>
                <a:cs typeface="Raleway"/>
                <a:sym typeface="Raleway"/>
              </a:defRPr>
            </a:lvl4pPr>
            <a:lvl5pPr lvl="4" algn="ctr" rtl="0">
              <a:lnSpc>
                <a:spcPct val="100000"/>
              </a:lnSpc>
              <a:spcBef>
                <a:spcPts val="0"/>
              </a:spcBef>
              <a:spcAft>
                <a:spcPts val="0"/>
              </a:spcAft>
              <a:buSzPts val="2000"/>
              <a:buFont typeface="Raleway"/>
              <a:buNone/>
              <a:defRPr sz="2000" b="1">
                <a:latin typeface="Raleway"/>
                <a:ea typeface="Raleway"/>
                <a:cs typeface="Raleway"/>
                <a:sym typeface="Raleway"/>
              </a:defRPr>
            </a:lvl5pPr>
            <a:lvl6pPr lvl="5" algn="ctr" rtl="0">
              <a:lnSpc>
                <a:spcPct val="100000"/>
              </a:lnSpc>
              <a:spcBef>
                <a:spcPts val="0"/>
              </a:spcBef>
              <a:spcAft>
                <a:spcPts val="0"/>
              </a:spcAft>
              <a:buSzPts val="2000"/>
              <a:buFont typeface="Raleway"/>
              <a:buNone/>
              <a:defRPr sz="2000" b="1">
                <a:latin typeface="Raleway"/>
                <a:ea typeface="Raleway"/>
                <a:cs typeface="Raleway"/>
                <a:sym typeface="Raleway"/>
              </a:defRPr>
            </a:lvl6pPr>
            <a:lvl7pPr lvl="6" algn="ctr" rtl="0">
              <a:lnSpc>
                <a:spcPct val="100000"/>
              </a:lnSpc>
              <a:spcBef>
                <a:spcPts val="0"/>
              </a:spcBef>
              <a:spcAft>
                <a:spcPts val="0"/>
              </a:spcAft>
              <a:buSzPts val="2000"/>
              <a:buFont typeface="Raleway"/>
              <a:buNone/>
              <a:defRPr sz="2000" b="1">
                <a:latin typeface="Raleway"/>
                <a:ea typeface="Raleway"/>
                <a:cs typeface="Raleway"/>
                <a:sym typeface="Raleway"/>
              </a:defRPr>
            </a:lvl7pPr>
            <a:lvl8pPr lvl="7" algn="ctr" rtl="0">
              <a:lnSpc>
                <a:spcPct val="100000"/>
              </a:lnSpc>
              <a:spcBef>
                <a:spcPts val="0"/>
              </a:spcBef>
              <a:spcAft>
                <a:spcPts val="0"/>
              </a:spcAft>
              <a:buSzPts val="2000"/>
              <a:buFont typeface="Raleway"/>
              <a:buNone/>
              <a:defRPr sz="2000" b="1">
                <a:latin typeface="Raleway"/>
                <a:ea typeface="Raleway"/>
                <a:cs typeface="Raleway"/>
                <a:sym typeface="Raleway"/>
              </a:defRPr>
            </a:lvl8pPr>
            <a:lvl9pPr lvl="8" algn="ctr" rtl="0">
              <a:lnSpc>
                <a:spcPct val="100000"/>
              </a:lnSpc>
              <a:spcBef>
                <a:spcPts val="0"/>
              </a:spcBef>
              <a:spcAft>
                <a:spcPts val="0"/>
              </a:spcAft>
              <a:buSzPts val="2000"/>
              <a:buFont typeface="Raleway"/>
              <a:buNone/>
              <a:defRPr sz="2000" b="1">
                <a:latin typeface="Raleway"/>
                <a:ea typeface="Raleway"/>
                <a:cs typeface="Raleway"/>
                <a:sym typeface="Raleway"/>
              </a:defRPr>
            </a:lvl9pPr>
          </a:lstStyle>
          <a:p/>
        </p:txBody>
      </p:sp>
      <p:grpSp>
        <p:nvGrpSpPr>
          <p:cNvPr id="1169" name="Google Shape;1169;p28"/>
          <p:cNvGrpSpPr/>
          <p:nvPr/>
        </p:nvGrpSpPr>
        <p:grpSpPr>
          <a:xfrm>
            <a:off x="279670" y="142140"/>
            <a:ext cx="8658931" cy="4806398"/>
            <a:chOff x="279670" y="142140"/>
            <a:chExt cx="8658931" cy="4806398"/>
          </a:xfrm>
        </p:grpSpPr>
        <p:sp>
          <p:nvSpPr>
            <p:cNvPr id="1170" name="Google Shape;1170;p28"/>
            <p:cNvSpPr/>
            <p:nvPr/>
          </p:nvSpPr>
          <p:spPr>
            <a:xfrm flipH="1">
              <a:off x="8691650" y="142140"/>
              <a:ext cx="246951" cy="246951"/>
            </a:xfrm>
            <a:custGeom>
              <a:avLst/>
              <a:gdLst/>
              <a:ahLst/>
              <a:cxnLst/>
              <a:rect l="l" t="t" r="r" b="b"/>
              <a:pathLst>
                <a:path w="16768" h="16768" extrusionOk="0">
                  <a:moveTo>
                    <a:pt x="6510" y="0"/>
                  </a:moveTo>
                  <a:cubicBezTo>
                    <a:pt x="5794" y="0"/>
                    <a:pt x="5212" y="581"/>
                    <a:pt x="5212" y="1299"/>
                  </a:cubicBezTo>
                  <a:lnTo>
                    <a:pt x="5212" y="3914"/>
                  </a:lnTo>
                  <a:cubicBezTo>
                    <a:pt x="5212" y="4630"/>
                    <a:pt x="4631" y="5212"/>
                    <a:pt x="3913" y="5212"/>
                  </a:cubicBezTo>
                  <a:lnTo>
                    <a:pt x="1299" y="5212"/>
                  </a:lnTo>
                  <a:cubicBezTo>
                    <a:pt x="583" y="5212"/>
                    <a:pt x="1" y="5793"/>
                    <a:pt x="1" y="6511"/>
                  </a:cubicBezTo>
                  <a:lnTo>
                    <a:pt x="1" y="10258"/>
                  </a:lnTo>
                  <a:cubicBezTo>
                    <a:pt x="1" y="10975"/>
                    <a:pt x="582" y="11557"/>
                    <a:pt x="1299" y="11557"/>
                  </a:cubicBezTo>
                  <a:lnTo>
                    <a:pt x="3913" y="11557"/>
                  </a:lnTo>
                  <a:cubicBezTo>
                    <a:pt x="4629" y="11557"/>
                    <a:pt x="5212" y="12138"/>
                    <a:pt x="5212" y="12856"/>
                  </a:cubicBezTo>
                  <a:lnTo>
                    <a:pt x="5212" y="15468"/>
                  </a:lnTo>
                  <a:cubicBezTo>
                    <a:pt x="5212" y="16186"/>
                    <a:pt x="5793" y="16767"/>
                    <a:pt x="6510" y="16767"/>
                  </a:cubicBezTo>
                  <a:lnTo>
                    <a:pt x="10258" y="16767"/>
                  </a:lnTo>
                  <a:cubicBezTo>
                    <a:pt x="10975" y="16767"/>
                    <a:pt x="11556" y="16187"/>
                    <a:pt x="11556" y="15468"/>
                  </a:cubicBezTo>
                  <a:lnTo>
                    <a:pt x="11556" y="12855"/>
                  </a:lnTo>
                  <a:cubicBezTo>
                    <a:pt x="11556" y="12138"/>
                    <a:pt x="12137" y="11556"/>
                    <a:pt x="12855" y="11556"/>
                  </a:cubicBezTo>
                  <a:lnTo>
                    <a:pt x="15470" y="11556"/>
                  </a:lnTo>
                  <a:cubicBezTo>
                    <a:pt x="16186" y="11556"/>
                    <a:pt x="16768" y="10975"/>
                    <a:pt x="16768" y="10257"/>
                  </a:cubicBezTo>
                  <a:lnTo>
                    <a:pt x="16768" y="6510"/>
                  </a:lnTo>
                  <a:cubicBezTo>
                    <a:pt x="16768" y="5795"/>
                    <a:pt x="16186" y="5212"/>
                    <a:pt x="15470" y="5212"/>
                  </a:cubicBezTo>
                  <a:lnTo>
                    <a:pt x="12855" y="5212"/>
                  </a:lnTo>
                  <a:cubicBezTo>
                    <a:pt x="12139" y="5212"/>
                    <a:pt x="11556" y="4631"/>
                    <a:pt x="11556" y="3914"/>
                  </a:cubicBezTo>
                  <a:lnTo>
                    <a:pt x="11556" y="1299"/>
                  </a:lnTo>
                  <a:cubicBezTo>
                    <a:pt x="11556" y="582"/>
                    <a:pt x="10976" y="0"/>
                    <a:pt x="102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1" name="Google Shape;1171;p28"/>
            <p:cNvSpPr/>
            <p:nvPr/>
          </p:nvSpPr>
          <p:spPr>
            <a:xfrm flipH="1">
              <a:off x="279670" y="4700338"/>
              <a:ext cx="286575" cy="248200"/>
            </a:xfrm>
            <a:custGeom>
              <a:avLst/>
              <a:gdLst/>
              <a:ahLst/>
              <a:cxnLst/>
              <a:rect l="l" t="t" r="r" b="b"/>
              <a:pathLst>
                <a:path w="11463" h="9928" extrusionOk="0">
                  <a:moveTo>
                    <a:pt x="2866" y="0"/>
                  </a:moveTo>
                  <a:lnTo>
                    <a:pt x="0" y="4964"/>
                  </a:lnTo>
                  <a:lnTo>
                    <a:pt x="2866" y="9928"/>
                  </a:lnTo>
                  <a:lnTo>
                    <a:pt x="8596" y="9928"/>
                  </a:lnTo>
                  <a:lnTo>
                    <a:pt x="11462" y="4964"/>
                  </a:lnTo>
                  <a:lnTo>
                    <a:pt x="859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172" name="Google Shape;1172;p28"/>
          <p:cNvGrpSpPr/>
          <p:nvPr/>
        </p:nvGrpSpPr>
        <p:grpSpPr>
          <a:xfrm>
            <a:off x="251957" y="142148"/>
            <a:ext cx="8372299" cy="4843356"/>
            <a:chOff x="251957" y="142148"/>
            <a:chExt cx="8372299" cy="4843356"/>
          </a:xfrm>
        </p:grpSpPr>
        <p:grpSp>
          <p:nvGrpSpPr>
            <p:cNvPr id="1173" name="Google Shape;1173;p28"/>
            <p:cNvGrpSpPr/>
            <p:nvPr/>
          </p:nvGrpSpPr>
          <p:grpSpPr>
            <a:xfrm flipH="1">
              <a:off x="251957" y="142148"/>
              <a:ext cx="838324" cy="185756"/>
              <a:chOff x="4389925" y="459275"/>
              <a:chExt cx="999075" cy="221375"/>
            </a:xfrm>
          </p:grpSpPr>
          <p:sp>
            <p:nvSpPr>
              <p:cNvPr id="1174" name="Google Shape;1174;p28"/>
              <p:cNvSpPr/>
              <p:nvPr/>
            </p:nvSpPr>
            <p:spPr>
              <a:xfrm>
                <a:off x="4389925" y="459275"/>
                <a:ext cx="70625" cy="70625"/>
              </a:xfrm>
              <a:custGeom>
                <a:avLst/>
                <a:gdLst/>
                <a:ahLst/>
                <a:cxnLst/>
                <a:rect l="l" t="t" r="r" b="b"/>
                <a:pathLst>
                  <a:path w="2825" h="2825" extrusionOk="0">
                    <a:moveTo>
                      <a:pt x="1413" y="0"/>
                    </a:moveTo>
                    <a:cubicBezTo>
                      <a:pt x="631"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5" name="Google Shape;1175;p28"/>
              <p:cNvSpPr/>
              <p:nvPr/>
            </p:nvSpPr>
            <p:spPr>
              <a:xfrm>
                <a:off x="4575625" y="459275"/>
                <a:ext cx="70625" cy="70625"/>
              </a:xfrm>
              <a:custGeom>
                <a:avLst/>
                <a:gdLst/>
                <a:ahLst/>
                <a:cxnLst/>
                <a:rect l="l" t="t" r="r" b="b"/>
                <a:pathLst>
                  <a:path w="2825" h="2825" extrusionOk="0">
                    <a:moveTo>
                      <a:pt x="1413" y="0"/>
                    </a:moveTo>
                    <a:cubicBezTo>
                      <a:pt x="632"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6" name="Google Shape;1176;p28"/>
              <p:cNvSpPr/>
              <p:nvPr/>
            </p:nvSpPr>
            <p:spPr>
              <a:xfrm>
                <a:off x="4761325" y="459275"/>
                <a:ext cx="70625" cy="70625"/>
              </a:xfrm>
              <a:custGeom>
                <a:avLst/>
                <a:gdLst/>
                <a:ahLst/>
                <a:cxnLst/>
                <a:rect l="l" t="t" r="r" b="b"/>
                <a:pathLst>
                  <a:path w="2825" h="2825" extrusionOk="0">
                    <a:moveTo>
                      <a:pt x="1413" y="0"/>
                    </a:moveTo>
                    <a:cubicBezTo>
                      <a:pt x="632"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7" name="Google Shape;1177;p28"/>
              <p:cNvSpPr/>
              <p:nvPr/>
            </p:nvSpPr>
            <p:spPr>
              <a:xfrm>
                <a:off x="4946975" y="459275"/>
                <a:ext cx="70625" cy="70625"/>
              </a:xfrm>
              <a:custGeom>
                <a:avLst/>
                <a:gdLst/>
                <a:ahLst/>
                <a:cxnLst/>
                <a:rect l="l" t="t" r="r" b="b"/>
                <a:pathLst>
                  <a:path w="2825" h="2825" extrusionOk="0">
                    <a:moveTo>
                      <a:pt x="1413" y="0"/>
                    </a:moveTo>
                    <a:cubicBezTo>
                      <a:pt x="633" y="0"/>
                      <a:pt x="1" y="632"/>
                      <a:pt x="1" y="1412"/>
                    </a:cubicBezTo>
                    <a:cubicBezTo>
                      <a:pt x="1" y="2192"/>
                      <a:pt x="634" y="2824"/>
                      <a:pt x="1413" y="2824"/>
                    </a:cubicBezTo>
                    <a:cubicBezTo>
                      <a:pt x="2194"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8" name="Google Shape;1178;p28"/>
              <p:cNvSpPr/>
              <p:nvPr/>
            </p:nvSpPr>
            <p:spPr>
              <a:xfrm>
                <a:off x="5132675" y="459275"/>
                <a:ext cx="70625" cy="70625"/>
              </a:xfrm>
              <a:custGeom>
                <a:avLst/>
                <a:gdLst/>
                <a:ahLst/>
                <a:cxnLst/>
                <a:rect l="l" t="t" r="r" b="b"/>
                <a:pathLst>
                  <a:path w="2825" h="2825" extrusionOk="0">
                    <a:moveTo>
                      <a:pt x="1413" y="0"/>
                    </a:moveTo>
                    <a:cubicBezTo>
                      <a:pt x="633" y="0"/>
                      <a:pt x="1" y="632"/>
                      <a:pt x="1" y="1412"/>
                    </a:cubicBezTo>
                    <a:cubicBezTo>
                      <a:pt x="1" y="2192"/>
                      <a:pt x="634" y="2824"/>
                      <a:pt x="1413" y="2824"/>
                    </a:cubicBezTo>
                    <a:cubicBezTo>
                      <a:pt x="2193"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9" name="Google Shape;1179;p28"/>
              <p:cNvSpPr/>
              <p:nvPr/>
            </p:nvSpPr>
            <p:spPr>
              <a:xfrm>
                <a:off x="5318375" y="459275"/>
                <a:ext cx="70625" cy="70625"/>
              </a:xfrm>
              <a:custGeom>
                <a:avLst/>
                <a:gdLst/>
                <a:ahLst/>
                <a:cxnLst/>
                <a:rect l="l" t="t" r="r" b="b"/>
                <a:pathLst>
                  <a:path w="2825" h="2825" extrusionOk="0">
                    <a:moveTo>
                      <a:pt x="1413" y="0"/>
                    </a:moveTo>
                    <a:cubicBezTo>
                      <a:pt x="634" y="0"/>
                      <a:pt x="1" y="632"/>
                      <a:pt x="1" y="1412"/>
                    </a:cubicBezTo>
                    <a:cubicBezTo>
                      <a:pt x="1" y="2192"/>
                      <a:pt x="634" y="2824"/>
                      <a:pt x="1413" y="2824"/>
                    </a:cubicBezTo>
                    <a:cubicBezTo>
                      <a:pt x="2193"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0" name="Google Shape;1180;p28"/>
              <p:cNvSpPr/>
              <p:nvPr/>
            </p:nvSpPr>
            <p:spPr>
              <a:xfrm>
                <a:off x="4389925" y="610000"/>
                <a:ext cx="70625" cy="70650"/>
              </a:xfrm>
              <a:custGeom>
                <a:avLst/>
                <a:gdLst/>
                <a:ahLst/>
                <a:cxnLst/>
                <a:rect l="l" t="t" r="r" b="b"/>
                <a:pathLst>
                  <a:path w="2825" h="2826" extrusionOk="0">
                    <a:moveTo>
                      <a:pt x="1413" y="1"/>
                    </a:moveTo>
                    <a:cubicBezTo>
                      <a:pt x="631"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1" name="Google Shape;1181;p28"/>
              <p:cNvSpPr/>
              <p:nvPr/>
            </p:nvSpPr>
            <p:spPr>
              <a:xfrm>
                <a:off x="4575625" y="610000"/>
                <a:ext cx="70625" cy="70650"/>
              </a:xfrm>
              <a:custGeom>
                <a:avLst/>
                <a:gdLst/>
                <a:ahLst/>
                <a:cxnLst/>
                <a:rect l="l" t="t" r="r" b="b"/>
                <a:pathLst>
                  <a:path w="2825" h="2826" extrusionOk="0">
                    <a:moveTo>
                      <a:pt x="1413" y="1"/>
                    </a:moveTo>
                    <a:cubicBezTo>
                      <a:pt x="632"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2" name="Google Shape;1182;p28"/>
              <p:cNvSpPr/>
              <p:nvPr/>
            </p:nvSpPr>
            <p:spPr>
              <a:xfrm>
                <a:off x="4761325" y="610000"/>
                <a:ext cx="70625" cy="70650"/>
              </a:xfrm>
              <a:custGeom>
                <a:avLst/>
                <a:gdLst/>
                <a:ahLst/>
                <a:cxnLst/>
                <a:rect l="l" t="t" r="r" b="b"/>
                <a:pathLst>
                  <a:path w="2825" h="2826" extrusionOk="0">
                    <a:moveTo>
                      <a:pt x="1413" y="1"/>
                    </a:moveTo>
                    <a:cubicBezTo>
                      <a:pt x="632"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3" name="Google Shape;1183;p28"/>
              <p:cNvSpPr/>
              <p:nvPr/>
            </p:nvSpPr>
            <p:spPr>
              <a:xfrm>
                <a:off x="4946975" y="610000"/>
                <a:ext cx="70625" cy="70650"/>
              </a:xfrm>
              <a:custGeom>
                <a:avLst/>
                <a:gdLst/>
                <a:ahLst/>
                <a:cxnLst/>
                <a:rect l="l" t="t" r="r" b="b"/>
                <a:pathLst>
                  <a:path w="2825" h="2826" extrusionOk="0">
                    <a:moveTo>
                      <a:pt x="1413" y="1"/>
                    </a:moveTo>
                    <a:cubicBezTo>
                      <a:pt x="633" y="1"/>
                      <a:pt x="1" y="634"/>
                      <a:pt x="1" y="1413"/>
                    </a:cubicBezTo>
                    <a:cubicBezTo>
                      <a:pt x="1" y="2194"/>
                      <a:pt x="634" y="2825"/>
                      <a:pt x="1413" y="2825"/>
                    </a:cubicBezTo>
                    <a:cubicBezTo>
                      <a:pt x="1414" y="2825"/>
                      <a:pt x="1415" y="2825"/>
                      <a:pt x="1417" y="2825"/>
                    </a:cubicBezTo>
                    <a:cubicBezTo>
                      <a:pt x="2196" y="2825"/>
                      <a:pt x="2825" y="2193"/>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4" name="Google Shape;1184;p28"/>
              <p:cNvSpPr/>
              <p:nvPr/>
            </p:nvSpPr>
            <p:spPr>
              <a:xfrm>
                <a:off x="5132675" y="610000"/>
                <a:ext cx="70625" cy="70650"/>
              </a:xfrm>
              <a:custGeom>
                <a:avLst/>
                <a:gdLst/>
                <a:ahLst/>
                <a:cxnLst/>
                <a:rect l="l" t="t" r="r" b="b"/>
                <a:pathLst>
                  <a:path w="2825" h="2826" extrusionOk="0">
                    <a:moveTo>
                      <a:pt x="1413" y="1"/>
                    </a:moveTo>
                    <a:cubicBezTo>
                      <a:pt x="633" y="1"/>
                      <a:pt x="1" y="634"/>
                      <a:pt x="1" y="1413"/>
                    </a:cubicBezTo>
                    <a:cubicBezTo>
                      <a:pt x="1" y="2194"/>
                      <a:pt x="634" y="2825"/>
                      <a:pt x="1413" y="2825"/>
                    </a:cubicBezTo>
                    <a:cubicBezTo>
                      <a:pt x="1414" y="2825"/>
                      <a:pt x="1415" y="2825"/>
                      <a:pt x="1417" y="2825"/>
                    </a:cubicBezTo>
                    <a:cubicBezTo>
                      <a:pt x="2195" y="2825"/>
                      <a:pt x="2825" y="2193"/>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5" name="Google Shape;1185;p28"/>
              <p:cNvSpPr/>
              <p:nvPr/>
            </p:nvSpPr>
            <p:spPr>
              <a:xfrm>
                <a:off x="5318375" y="610000"/>
                <a:ext cx="70625" cy="70650"/>
              </a:xfrm>
              <a:custGeom>
                <a:avLst/>
                <a:gdLst/>
                <a:ahLst/>
                <a:cxnLst/>
                <a:rect l="l" t="t" r="r" b="b"/>
                <a:pathLst>
                  <a:path w="2825" h="2826" extrusionOk="0">
                    <a:moveTo>
                      <a:pt x="1413" y="1"/>
                    </a:moveTo>
                    <a:cubicBezTo>
                      <a:pt x="634" y="1"/>
                      <a:pt x="1" y="634"/>
                      <a:pt x="1" y="1413"/>
                    </a:cubicBezTo>
                    <a:cubicBezTo>
                      <a:pt x="1" y="2194"/>
                      <a:pt x="634" y="2825"/>
                      <a:pt x="1413" y="2825"/>
                    </a:cubicBezTo>
                    <a:cubicBezTo>
                      <a:pt x="2193" y="2825"/>
                      <a:pt x="2825" y="2194"/>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186" name="Google Shape;1186;p28"/>
            <p:cNvGrpSpPr/>
            <p:nvPr/>
          </p:nvGrpSpPr>
          <p:grpSpPr>
            <a:xfrm flipH="1">
              <a:off x="7785932" y="4799748"/>
              <a:ext cx="838324" cy="185756"/>
              <a:chOff x="4389925" y="459275"/>
              <a:chExt cx="999075" cy="221375"/>
            </a:xfrm>
          </p:grpSpPr>
          <p:sp>
            <p:nvSpPr>
              <p:cNvPr id="1187" name="Google Shape;1187;p28"/>
              <p:cNvSpPr/>
              <p:nvPr/>
            </p:nvSpPr>
            <p:spPr>
              <a:xfrm>
                <a:off x="4389925" y="459275"/>
                <a:ext cx="70625" cy="70625"/>
              </a:xfrm>
              <a:custGeom>
                <a:avLst/>
                <a:gdLst/>
                <a:ahLst/>
                <a:cxnLst/>
                <a:rect l="l" t="t" r="r" b="b"/>
                <a:pathLst>
                  <a:path w="2825" h="2825" extrusionOk="0">
                    <a:moveTo>
                      <a:pt x="1413" y="0"/>
                    </a:moveTo>
                    <a:cubicBezTo>
                      <a:pt x="631"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8" name="Google Shape;1188;p28"/>
              <p:cNvSpPr/>
              <p:nvPr/>
            </p:nvSpPr>
            <p:spPr>
              <a:xfrm>
                <a:off x="4575625" y="459275"/>
                <a:ext cx="70625" cy="70625"/>
              </a:xfrm>
              <a:custGeom>
                <a:avLst/>
                <a:gdLst/>
                <a:ahLst/>
                <a:cxnLst/>
                <a:rect l="l" t="t" r="r" b="b"/>
                <a:pathLst>
                  <a:path w="2825" h="2825" extrusionOk="0">
                    <a:moveTo>
                      <a:pt x="1413" y="0"/>
                    </a:moveTo>
                    <a:cubicBezTo>
                      <a:pt x="632"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9" name="Google Shape;1189;p28"/>
              <p:cNvSpPr/>
              <p:nvPr/>
            </p:nvSpPr>
            <p:spPr>
              <a:xfrm>
                <a:off x="4761325" y="459275"/>
                <a:ext cx="70625" cy="70625"/>
              </a:xfrm>
              <a:custGeom>
                <a:avLst/>
                <a:gdLst/>
                <a:ahLst/>
                <a:cxnLst/>
                <a:rect l="l" t="t" r="r" b="b"/>
                <a:pathLst>
                  <a:path w="2825" h="2825" extrusionOk="0">
                    <a:moveTo>
                      <a:pt x="1413" y="0"/>
                    </a:moveTo>
                    <a:cubicBezTo>
                      <a:pt x="632"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0" name="Google Shape;1190;p28"/>
              <p:cNvSpPr/>
              <p:nvPr/>
            </p:nvSpPr>
            <p:spPr>
              <a:xfrm>
                <a:off x="4946975" y="459275"/>
                <a:ext cx="70625" cy="70625"/>
              </a:xfrm>
              <a:custGeom>
                <a:avLst/>
                <a:gdLst/>
                <a:ahLst/>
                <a:cxnLst/>
                <a:rect l="l" t="t" r="r" b="b"/>
                <a:pathLst>
                  <a:path w="2825" h="2825" extrusionOk="0">
                    <a:moveTo>
                      <a:pt x="1413" y="0"/>
                    </a:moveTo>
                    <a:cubicBezTo>
                      <a:pt x="633" y="0"/>
                      <a:pt x="1" y="632"/>
                      <a:pt x="1" y="1412"/>
                    </a:cubicBezTo>
                    <a:cubicBezTo>
                      <a:pt x="1" y="2192"/>
                      <a:pt x="634" y="2824"/>
                      <a:pt x="1413" y="2824"/>
                    </a:cubicBezTo>
                    <a:cubicBezTo>
                      <a:pt x="2194"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1" name="Google Shape;1191;p28"/>
              <p:cNvSpPr/>
              <p:nvPr/>
            </p:nvSpPr>
            <p:spPr>
              <a:xfrm>
                <a:off x="5132675" y="459275"/>
                <a:ext cx="70625" cy="70625"/>
              </a:xfrm>
              <a:custGeom>
                <a:avLst/>
                <a:gdLst/>
                <a:ahLst/>
                <a:cxnLst/>
                <a:rect l="l" t="t" r="r" b="b"/>
                <a:pathLst>
                  <a:path w="2825" h="2825" extrusionOk="0">
                    <a:moveTo>
                      <a:pt x="1413" y="0"/>
                    </a:moveTo>
                    <a:cubicBezTo>
                      <a:pt x="633" y="0"/>
                      <a:pt x="1" y="632"/>
                      <a:pt x="1" y="1412"/>
                    </a:cubicBezTo>
                    <a:cubicBezTo>
                      <a:pt x="1" y="2192"/>
                      <a:pt x="634" y="2824"/>
                      <a:pt x="1413" y="2824"/>
                    </a:cubicBezTo>
                    <a:cubicBezTo>
                      <a:pt x="2193"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2" name="Google Shape;1192;p28"/>
              <p:cNvSpPr/>
              <p:nvPr/>
            </p:nvSpPr>
            <p:spPr>
              <a:xfrm>
                <a:off x="5318375" y="459275"/>
                <a:ext cx="70625" cy="70625"/>
              </a:xfrm>
              <a:custGeom>
                <a:avLst/>
                <a:gdLst/>
                <a:ahLst/>
                <a:cxnLst/>
                <a:rect l="l" t="t" r="r" b="b"/>
                <a:pathLst>
                  <a:path w="2825" h="2825" extrusionOk="0">
                    <a:moveTo>
                      <a:pt x="1413" y="0"/>
                    </a:moveTo>
                    <a:cubicBezTo>
                      <a:pt x="634" y="0"/>
                      <a:pt x="1" y="632"/>
                      <a:pt x="1" y="1412"/>
                    </a:cubicBezTo>
                    <a:cubicBezTo>
                      <a:pt x="1" y="2192"/>
                      <a:pt x="634" y="2824"/>
                      <a:pt x="1413" y="2824"/>
                    </a:cubicBezTo>
                    <a:cubicBezTo>
                      <a:pt x="2193"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3" name="Google Shape;1193;p28"/>
              <p:cNvSpPr/>
              <p:nvPr/>
            </p:nvSpPr>
            <p:spPr>
              <a:xfrm>
                <a:off x="4389925" y="610000"/>
                <a:ext cx="70625" cy="70650"/>
              </a:xfrm>
              <a:custGeom>
                <a:avLst/>
                <a:gdLst/>
                <a:ahLst/>
                <a:cxnLst/>
                <a:rect l="l" t="t" r="r" b="b"/>
                <a:pathLst>
                  <a:path w="2825" h="2826" extrusionOk="0">
                    <a:moveTo>
                      <a:pt x="1413" y="1"/>
                    </a:moveTo>
                    <a:cubicBezTo>
                      <a:pt x="631"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4" name="Google Shape;1194;p28"/>
              <p:cNvSpPr/>
              <p:nvPr/>
            </p:nvSpPr>
            <p:spPr>
              <a:xfrm>
                <a:off x="4575625" y="610000"/>
                <a:ext cx="70625" cy="70650"/>
              </a:xfrm>
              <a:custGeom>
                <a:avLst/>
                <a:gdLst/>
                <a:ahLst/>
                <a:cxnLst/>
                <a:rect l="l" t="t" r="r" b="b"/>
                <a:pathLst>
                  <a:path w="2825" h="2826" extrusionOk="0">
                    <a:moveTo>
                      <a:pt x="1413" y="1"/>
                    </a:moveTo>
                    <a:cubicBezTo>
                      <a:pt x="632"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5" name="Google Shape;1195;p28"/>
              <p:cNvSpPr/>
              <p:nvPr/>
            </p:nvSpPr>
            <p:spPr>
              <a:xfrm>
                <a:off x="4761325" y="610000"/>
                <a:ext cx="70625" cy="70650"/>
              </a:xfrm>
              <a:custGeom>
                <a:avLst/>
                <a:gdLst/>
                <a:ahLst/>
                <a:cxnLst/>
                <a:rect l="l" t="t" r="r" b="b"/>
                <a:pathLst>
                  <a:path w="2825" h="2826" extrusionOk="0">
                    <a:moveTo>
                      <a:pt x="1413" y="1"/>
                    </a:moveTo>
                    <a:cubicBezTo>
                      <a:pt x="632"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6" name="Google Shape;1196;p28"/>
              <p:cNvSpPr/>
              <p:nvPr/>
            </p:nvSpPr>
            <p:spPr>
              <a:xfrm>
                <a:off x="4946975" y="610000"/>
                <a:ext cx="70625" cy="70650"/>
              </a:xfrm>
              <a:custGeom>
                <a:avLst/>
                <a:gdLst/>
                <a:ahLst/>
                <a:cxnLst/>
                <a:rect l="l" t="t" r="r" b="b"/>
                <a:pathLst>
                  <a:path w="2825" h="2826" extrusionOk="0">
                    <a:moveTo>
                      <a:pt x="1413" y="1"/>
                    </a:moveTo>
                    <a:cubicBezTo>
                      <a:pt x="633" y="1"/>
                      <a:pt x="1" y="634"/>
                      <a:pt x="1" y="1413"/>
                    </a:cubicBezTo>
                    <a:cubicBezTo>
                      <a:pt x="1" y="2194"/>
                      <a:pt x="634" y="2825"/>
                      <a:pt x="1413" y="2825"/>
                    </a:cubicBezTo>
                    <a:cubicBezTo>
                      <a:pt x="1414" y="2825"/>
                      <a:pt x="1415" y="2825"/>
                      <a:pt x="1417" y="2825"/>
                    </a:cubicBezTo>
                    <a:cubicBezTo>
                      <a:pt x="2196" y="2825"/>
                      <a:pt x="2825" y="2193"/>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7" name="Google Shape;1197;p28"/>
              <p:cNvSpPr/>
              <p:nvPr/>
            </p:nvSpPr>
            <p:spPr>
              <a:xfrm>
                <a:off x="5132675" y="610000"/>
                <a:ext cx="70625" cy="70650"/>
              </a:xfrm>
              <a:custGeom>
                <a:avLst/>
                <a:gdLst/>
                <a:ahLst/>
                <a:cxnLst/>
                <a:rect l="l" t="t" r="r" b="b"/>
                <a:pathLst>
                  <a:path w="2825" h="2826" extrusionOk="0">
                    <a:moveTo>
                      <a:pt x="1413" y="1"/>
                    </a:moveTo>
                    <a:cubicBezTo>
                      <a:pt x="633" y="1"/>
                      <a:pt x="1" y="634"/>
                      <a:pt x="1" y="1413"/>
                    </a:cubicBezTo>
                    <a:cubicBezTo>
                      <a:pt x="1" y="2194"/>
                      <a:pt x="634" y="2825"/>
                      <a:pt x="1413" y="2825"/>
                    </a:cubicBezTo>
                    <a:cubicBezTo>
                      <a:pt x="1414" y="2825"/>
                      <a:pt x="1415" y="2825"/>
                      <a:pt x="1417" y="2825"/>
                    </a:cubicBezTo>
                    <a:cubicBezTo>
                      <a:pt x="2195" y="2825"/>
                      <a:pt x="2825" y="2193"/>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8" name="Google Shape;1198;p28"/>
              <p:cNvSpPr/>
              <p:nvPr/>
            </p:nvSpPr>
            <p:spPr>
              <a:xfrm>
                <a:off x="5318375" y="610000"/>
                <a:ext cx="70625" cy="70650"/>
              </a:xfrm>
              <a:custGeom>
                <a:avLst/>
                <a:gdLst/>
                <a:ahLst/>
                <a:cxnLst/>
                <a:rect l="l" t="t" r="r" b="b"/>
                <a:pathLst>
                  <a:path w="2825" h="2826" extrusionOk="0">
                    <a:moveTo>
                      <a:pt x="1413" y="1"/>
                    </a:moveTo>
                    <a:cubicBezTo>
                      <a:pt x="634" y="1"/>
                      <a:pt x="1" y="634"/>
                      <a:pt x="1" y="1413"/>
                    </a:cubicBezTo>
                    <a:cubicBezTo>
                      <a:pt x="1" y="2194"/>
                      <a:pt x="634" y="2825"/>
                      <a:pt x="1413" y="2825"/>
                    </a:cubicBezTo>
                    <a:cubicBezTo>
                      <a:pt x="2193" y="2825"/>
                      <a:pt x="2825" y="2194"/>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1199" name="Google Shape;1199;p28"/>
          <p:cNvGrpSpPr/>
          <p:nvPr/>
        </p:nvGrpSpPr>
        <p:grpSpPr>
          <a:xfrm>
            <a:off x="-677625" y="-268650"/>
            <a:ext cx="9956658" cy="5037175"/>
            <a:chOff x="-677625" y="-268650"/>
            <a:chExt cx="9956658" cy="5037175"/>
          </a:xfrm>
        </p:grpSpPr>
        <p:grpSp>
          <p:nvGrpSpPr>
            <p:cNvPr id="1200" name="Google Shape;1200;p28"/>
            <p:cNvGrpSpPr/>
            <p:nvPr/>
          </p:nvGrpSpPr>
          <p:grpSpPr>
            <a:xfrm>
              <a:off x="-677625" y="1017734"/>
              <a:ext cx="1243875" cy="1001841"/>
              <a:chOff x="6198500" y="1668659"/>
              <a:chExt cx="1243875" cy="1001841"/>
            </a:xfrm>
          </p:grpSpPr>
          <p:sp>
            <p:nvSpPr>
              <p:cNvPr id="1201" name="Google Shape;1201;p28"/>
              <p:cNvSpPr/>
              <p:nvPr/>
            </p:nvSpPr>
            <p:spPr>
              <a:xfrm>
                <a:off x="6493125" y="2011125"/>
                <a:ext cx="361575" cy="313150"/>
              </a:xfrm>
              <a:custGeom>
                <a:avLst/>
                <a:gdLst/>
                <a:ahLst/>
                <a:cxnLst/>
                <a:rect l="l" t="t" r="r" b="b"/>
                <a:pathLst>
                  <a:path w="14463" h="12526" extrusionOk="0">
                    <a:moveTo>
                      <a:pt x="3616" y="0"/>
                    </a:moveTo>
                    <a:lnTo>
                      <a:pt x="1" y="6264"/>
                    </a:lnTo>
                    <a:lnTo>
                      <a:pt x="3616" y="12526"/>
                    </a:lnTo>
                    <a:lnTo>
                      <a:pt x="10847" y="12526"/>
                    </a:lnTo>
                    <a:lnTo>
                      <a:pt x="14463" y="6264"/>
                    </a:lnTo>
                    <a:lnTo>
                      <a:pt x="108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2" name="Google Shape;1202;p28"/>
              <p:cNvSpPr/>
              <p:nvPr/>
            </p:nvSpPr>
            <p:spPr>
              <a:xfrm>
                <a:off x="6198500" y="1840450"/>
                <a:ext cx="361575" cy="313150"/>
              </a:xfrm>
              <a:custGeom>
                <a:avLst/>
                <a:gdLst/>
                <a:ahLst/>
                <a:cxnLst/>
                <a:rect l="l" t="t" r="r" b="b"/>
                <a:pathLst>
                  <a:path w="14463" h="12526" extrusionOk="0">
                    <a:moveTo>
                      <a:pt x="3617" y="0"/>
                    </a:moveTo>
                    <a:lnTo>
                      <a:pt x="1" y="6262"/>
                    </a:lnTo>
                    <a:lnTo>
                      <a:pt x="3617" y="12526"/>
                    </a:lnTo>
                    <a:lnTo>
                      <a:pt x="10848" y="12526"/>
                    </a:lnTo>
                    <a:lnTo>
                      <a:pt x="14463" y="6262"/>
                    </a:lnTo>
                    <a:lnTo>
                      <a:pt x="108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3" name="Google Shape;1203;p28"/>
              <p:cNvSpPr/>
              <p:nvPr/>
            </p:nvSpPr>
            <p:spPr>
              <a:xfrm>
                <a:off x="6493125" y="2357350"/>
                <a:ext cx="361575" cy="313150"/>
              </a:xfrm>
              <a:custGeom>
                <a:avLst/>
                <a:gdLst/>
                <a:ahLst/>
                <a:cxnLst/>
                <a:rect l="l" t="t" r="r" b="b"/>
                <a:pathLst>
                  <a:path w="14463" h="12526" extrusionOk="0">
                    <a:moveTo>
                      <a:pt x="3616" y="0"/>
                    </a:moveTo>
                    <a:lnTo>
                      <a:pt x="1" y="6264"/>
                    </a:lnTo>
                    <a:lnTo>
                      <a:pt x="3616" y="12526"/>
                    </a:lnTo>
                    <a:lnTo>
                      <a:pt x="10847" y="12526"/>
                    </a:lnTo>
                    <a:lnTo>
                      <a:pt x="14463" y="6264"/>
                    </a:lnTo>
                    <a:lnTo>
                      <a:pt x="108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4" name="Google Shape;1204;p28"/>
              <p:cNvSpPr/>
              <p:nvPr/>
            </p:nvSpPr>
            <p:spPr>
              <a:xfrm>
                <a:off x="6786275" y="1840450"/>
                <a:ext cx="361625" cy="313150"/>
              </a:xfrm>
              <a:custGeom>
                <a:avLst/>
                <a:gdLst/>
                <a:ahLst/>
                <a:cxnLst/>
                <a:rect l="l" t="t" r="r" b="b"/>
                <a:pathLst>
                  <a:path w="14465" h="12526" extrusionOk="0">
                    <a:moveTo>
                      <a:pt x="3617" y="0"/>
                    </a:moveTo>
                    <a:lnTo>
                      <a:pt x="1" y="6262"/>
                    </a:lnTo>
                    <a:lnTo>
                      <a:pt x="3617" y="12526"/>
                    </a:lnTo>
                    <a:lnTo>
                      <a:pt x="10849" y="12526"/>
                    </a:lnTo>
                    <a:lnTo>
                      <a:pt x="14465" y="6262"/>
                    </a:lnTo>
                    <a:lnTo>
                      <a:pt x="108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5" name="Google Shape;1205;p28"/>
              <p:cNvSpPr/>
              <p:nvPr/>
            </p:nvSpPr>
            <p:spPr>
              <a:xfrm>
                <a:off x="6786275" y="2185050"/>
                <a:ext cx="361625" cy="313125"/>
              </a:xfrm>
              <a:custGeom>
                <a:avLst/>
                <a:gdLst/>
                <a:ahLst/>
                <a:cxnLst/>
                <a:rect l="l" t="t" r="r" b="b"/>
                <a:pathLst>
                  <a:path w="14465" h="12525" extrusionOk="0">
                    <a:moveTo>
                      <a:pt x="3617" y="0"/>
                    </a:moveTo>
                    <a:lnTo>
                      <a:pt x="1" y="6263"/>
                    </a:lnTo>
                    <a:lnTo>
                      <a:pt x="3617" y="12525"/>
                    </a:lnTo>
                    <a:lnTo>
                      <a:pt x="10849" y="12525"/>
                    </a:lnTo>
                    <a:lnTo>
                      <a:pt x="14465" y="6263"/>
                    </a:lnTo>
                    <a:lnTo>
                      <a:pt x="108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6" name="Google Shape;1206;p28"/>
              <p:cNvSpPr/>
              <p:nvPr/>
            </p:nvSpPr>
            <p:spPr>
              <a:xfrm>
                <a:off x="7080800" y="1668659"/>
                <a:ext cx="361575" cy="313150"/>
              </a:xfrm>
              <a:custGeom>
                <a:avLst/>
                <a:gdLst/>
                <a:ahLst/>
                <a:cxnLst/>
                <a:rect l="l" t="t" r="r" b="b"/>
                <a:pathLst>
                  <a:path w="14463" h="12526" extrusionOk="0">
                    <a:moveTo>
                      <a:pt x="3617" y="0"/>
                    </a:moveTo>
                    <a:lnTo>
                      <a:pt x="1" y="6262"/>
                    </a:lnTo>
                    <a:lnTo>
                      <a:pt x="3617" y="12526"/>
                    </a:lnTo>
                    <a:lnTo>
                      <a:pt x="10848" y="12526"/>
                    </a:lnTo>
                    <a:lnTo>
                      <a:pt x="14463" y="6262"/>
                    </a:lnTo>
                    <a:lnTo>
                      <a:pt x="108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207" name="Google Shape;1207;p28"/>
            <p:cNvGrpSpPr/>
            <p:nvPr/>
          </p:nvGrpSpPr>
          <p:grpSpPr>
            <a:xfrm flipH="1">
              <a:off x="8624258" y="4110775"/>
              <a:ext cx="654775" cy="657750"/>
              <a:chOff x="7663400" y="2447013"/>
              <a:chExt cx="654775" cy="657750"/>
            </a:xfrm>
          </p:grpSpPr>
          <p:sp>
            <p:nvSpPr>
              <p:cNvPr id="1208" name="Google Shape;1208;p28"/>
              <p:cNvSpPr/>
              <p:nvPr/>
            </p:nvSpPr>
            <p:spPr>
              <a:xfrm>
                <a:off x="7663400" y="2447013"/>
                <a:ext cx="361575" cy="313125"/>
              </a:xfrm>
              <a:custGeom>
                <a:avLst/>
                <a:gdLst/>
                <a:ahLst/>
                <a:cxnLst/>
                <a:rect l="l" t="t" r="r" b="b"/>
                <a:pathLst>
                  <a:path w="14463" h="12525" extrusionOk="0">
                    <a:moveTo>
                      <a:pt x="3617" y="0"/>
                    </a:moveTo>
                    <a:lnTo>
                      <a:pt x="1" y="6262"/>
                    </a:lnTo>
                    <a:lnTo>
                      <a:pt x="3617" y="12525"/>
                    </a:lnTo>
                    <a:lnTo>
                      <a:pt x="10847" y="12525"/>
                    </a:lnTo>
                    <a:lnTo>
                      <a:pt x="14462" y="6262"/>
                    </a:lnTo>
                    <a:lnTo>
                      <a:pt x="108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9" name="Google Shape;1209;p28"/>
              <p:cNvSpPr/>
              <p:nvPr/>
            </p:nvSpPr>
            <p:spPr>
              <a:xfrm>
                <a:off x="7663400" y="2791638"/>
                <a:ext cx="361575" cy="313125"/>
              </a:xfrm>
              <a:custGeom>
                <a:avLst/>
                <a:gdLst/>
                <a:ahLst/>
                <a:cxnLst/>
                <a:rect l="l" t="t" r="r" b="b"/>
                <a:pathLst>
                  <a:path w="14463" h="12525" extrusionOk="0">
                    <a:moveTo>
                      <a:pt x="3617" y="0"/>
                    </a:moveTo>
                    <a:lnTo>
                      <a:pt x="1" y="6262"/>
                    </a:lnTo>
                    <a:lnTo>
                      <a:pt x="3617" y="12525"/>
                    </a:lnTo>
                    <a:lnTo>
                      <a:pt x="10847" y="12525"/>
                    </a:lnTo>
                    <a:lnTo>
                      <a:pt x="14462" y="6262"/>
                    </a:lnTo>
                    <a:lnTo>
                      <a:pt x="108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10" name="Google Shape;1210;p28"/>
              <p:cNvSpPr/>
              <p:nvPr/>
            </p:nvSpPr>
            <p:spPr>
              <a:xfrm>
                <a:off x="7956600" y="2619313"/>
                <a:ext cx="361575" cy="313150"/>
              </a:xfrm>
              <a:custGeom>
                <a:avLst/>
                <a:gdLst/>
                <a:ahLst/>
                <a:cxnLst/>
                <a:rect l="l" t="t" r="r" b="b"/>
                <a:pathLst>
                  <a:path w="14463" h="12526" extrusionOk="0">
                    <a:moveTo>
                      <a:pt x="3617" y="0"/>
                    </a:moveTo>
                    <a:lnTo>
                      <a:pt x="1" y="6263"/>
                    </a:lnTo>
                    <a:lnTo>
                      <a:pt x="3617" y="12526"/>
                    </a:lnTo>
                    <a:lnTo>
                      <a:pt x="10848" y="12526"/>
                    </a:lnTo>
                    <a:lnTo>
                      <a:pt x="14463" y="6263"/>
                    </a:lnTo>
                    <a:lnTo>
                      <a:pt x="108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211" name="Google Shape;1211;p28"/>
            <p:cNvGrpSpPr/>
            <p:nvPr/>
          </p:nvGrpSpPr>
          <p:grpSpPr>
            <a:xfrm flipH="1">
              <a:off x="7351642" y="-268650"/>
              <a:ext cx="949825" cy="657750"/>
              <a:chOff x="7368350" y="1061350"/>
              <a:chExt cx="949825" cy="657750"/>
            </a:xfrm>
          </p:grpSpPr>
          <p:sp>
            <p:nvSpPr>
              <p:cNvPr id="1212" name="Google Shape;1212;p28"/>
              <p:cNvSpPr/>
              <p:nvPr/>
            </p:nvSpPr>
            <p:spPr>
              <a:xfrm>
                <a:off x="7368350" y="1233675"/>
                <a:ext cx="361575" cy="313125"/>
              </a:xfrm>
              <a:custGeom>
                <a:avLst/>
                <a:gdLst/>
                <a:ahLst/>
                <a:cxnLst/>
                <a:rect l="l" t="t" r="r" b="b"/>
                <a:pathLst>
                  <a:path w="14463" h="12525" extrusionOk="0">
                    <a:moveTo>
                      <a:pt x="3617" y="0"/>
                    </a:moveTo>
                    <a:lnTo>
                      <a:pt x="1" y="6262"/>
                    </a:lnTo>
                    <a:lnTo>
                      <a:pt x="3617" y="12524"/>
                    </a:lnTo>
                    <a:lnTo>
                      <a:pt x="10848" y="12524"/>
                    </a:lnTo>
                    <a:lnTo>
                      <a:pt x="14463" y="6262"/>
                    </a:lnTo>
                    <a:lnTo>
                      <a:pt x="108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13" name="Google Shape;1213;p28"/>
              <p:cNvSpPr/>
              <p:nvPr/>
            </p:nvSpPr>
            <p:spPr>
              <a:xfrm>
                <a:off x="7663400" y="1061350"/>
                <a:ext cx="361575" cy="313150"/>
              </a:xfrm>
              <a:custGeom>
                <a:avLst/>
                <a:gdLst/>
                <a:ahLst/>
                <a:cxnLst/>
                <a:rect l="l" t="t" r="r" b="b"/>
                <a:pathLst>
                  <a:path w="14463" h="12526" extrusionOk="0">
                    <a:moveTo>
                      <a:pt x="3616" y="0"/>
                    </a:moveTo>
                    <a:lnTo>
                      <a:pt x="1" y="6263"/>
                    </a:lnTo>
                    <a:lnTo>
                      <a:pt x="3616" y="12525"/>
                    </a:lnTo>
                    <a:lnTo>
                      <a:pt x="10846" y="12525"/>
                    </a:lnTo>
                    <a:lnTo>
                      <a:pt x="14462" y="6263"/>
                    </a:lnTo>
                    <a:lnTo>
                      <a:pt x="108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14" name="Google Shape;1214;p28"/>
              <p:cNvSpPr/>
              <p:nvPr/>
            </p:nvSpPr>
            <p:spPr>
              <a:xfrm>
                <a:off x="7663400" y="1405950"/>
                <a:ext cx="361575" cy="313150"/>
              </a:xfrm>
              <a:custGeom>
                <a:avLst/>
                <a:gdLst/>
                <a:ahLst/>
                <a:cxnLst/>
                <a:rect l="l" t="t" r="r" b="b"/>
                <a:pathLst>
                  <a:path w="14463" h="12526" extrusionOk="0">
                    <a:moveTo>
                      <a:pt x="3616" y="0"/>
                    </a:moveTo>
                    <a:lnTo>
                      <a:pt x="1" y="6262"/>
                    </a:lnTo>
                    <a:lnTo>
                      <a:pt x="3616" y="12526"/>
                    </a:lnTo>
                    <a:lnTo>
                      <a:pt x="10846" y="12526"/>
                    </a:lnTo>
                    <a:lnTo>
                      <a:pt x="14462" y="6262"/>
                    </a:lnTo>
                    <a:lnTo>
                      <a:pt x="108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15" name="Google Shape;1215;p28"/>
              <p:cNvSpPr/>
              <p:nvPr/>
            </p:nvSpPr>
            <p:spPr>
              <a:xfrm>
                <a:off x="7956575" y="1233675"/>
                <a:ext cx="361600" cy="313125"/>
              </a:xfrm>
              <a:custGeom>
                <a:avLst/>
                <a:gdLst/>
                <a:ahLst/>
                <a:cxnLst/>
                <a:rect l="l" t="t" r="r" b="b"/>
                <a:pathLst>
                  <a:path w="14464" h="12525" extrusionOk="0">
                    <a:moveTo>
                      <a:pt x="3616" y="0"/>
                    </a:moveTo>
                    <a:lnTo>
                      <a:pt x="1" y="6262"/>
                    </a:lnTo>
                    <a:lnTo>
                      <a:pt x="3616" y="12524"/>
                    </a:lnTo>
                    <a:lnTo>
                      <a:pt x="10848" y="12524"/>
                    </a:lnTo>
                    <a:lnTo>
                      <a:pt x="14464" y="6262"/>
                    </a:lnTo>
                    <a:lnTo>
                      <a:pt x="108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Numbers and text">
  <p:cSld name="CUSTOM_8">
    <p:spTree>
      <p:nvGrpSpPr>
        <p:cNvPr id="1216" name="Shape 1216"/>
        <p:cNvGrpSpPr/>
        <p:nvPr/>
      </p:nvGrpSpPr>
      <p:grpSpPr>
        <a:xfrm>
          <a:off x="0" y="0"/>
          <a:ext cx="0" cy="0"/>
          <a:chOff x="0" y="0"/>
          <a:chExt cx="0" cy="0"/>
        </a:xfrm>
      </p:grpSpPr>
      <p:sp>
        <p:nvSpPr>
          <p:cNvPr id="1217" name="Google Shape;1217;p29"/>
          <p:cNvSpPr txBox="1"/>
          <p:nvPr>
            <p:ph type="title" hasCustomPrompt="1"/>
          </p:nvPr>
        </p:nvSpPr>
        <p:spPr>
          <a:xfrm>
            <a:off x="713225" y="792100"/>
            <a:ext cx="3803100" cy="768900"/>
          </a:xfrm>
          <a:prstGeom prst="rect">
            <a:avLst/>
          </a:prstGeom>
          <a:noFill/>
        </p:spPr>
        <p:txBody>
          <a:bodyPr spcFirstLastPara="1" wrap="square" lIns="91425" tIns="91425" rIns="91425" bIns="91425" anchor="b" anchorCtr="0">
            <a:noAutofit/>
          </a:bodyPr>
          <a:lstStyle>
            <a:lvl1pPr lvl="0" rtl="0">
              <a:spcBef>
                <a:spcPts val="0"/>
              </a:spcBef>
              <a:spcAft>
                <a:spcPts val="0"/>
              </a:spcAft>
              <a:buClr>
                <a:schemeClr val="lt1"/>
              </a:buClr>
              <a:buSzPts val="6000"/>
              <a:buNone/>
              <a:defRPr sz="4500" b="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218" name="Google Shape;1218;p29"/>
          <p:cNvSpPr txBox="1"/>
          <p:nvPr>
            <p:ph type="subTitle" idx="1"/>
          </p:nvPr>
        </p:nvSpPr>
        <p:spPr>
          <a:xfrm>
            <a:off x="713225" y="1430730"/>
            <a:ext cx="3803100" cy="3465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400"/>
              <a:buFont typeface="PT Sans" panose="020B0503020203020204"/>
              <a:buNone/>
              <a:defRPr sz="1400">
                <a:solidFill>
                  <a:schemeClr val="dk1"/>
                </a:solidFill>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4pPr>
            <a:lvl5pPr lvl="4"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5pPr>
            <a:lvl6pPr lvl="5"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6pPr>
            <a:lvl7pPr lvl="6"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7pPr>
            <a:lvl8pPr lvl="7"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8pPr>
            <a:lvl9pPr lvl="8"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9pPr>
          </a:lstStyle>
          <a:p/>
        </p:txBody>
      </p:sp>
      <p:sp>
        <p:nvSpPr>
          <p:cNvPr id="1219" name="Google Shape;1219;p29"/>
          <p:cNvSpPr txBox="1"/>
          <p:nvPr>
            <p:ph type="title" idx="2" hasCustomPrompt="1"/>
          </p:nvPr>
        </p:nvSpPr>
        <p:spPr>
          <a:xfrm>
            <a:off x="713225" y="2068164"/>
            <a:ext cx="3803100" cy="768900"/>
          </a:xfrm>
          <a:prstGeom prst="rect">
            <a:avLst/>
          </a:prstGeom>
          <a:noFill/>
        </p:spPr>
        <p:txBody>
          <a:bodyPr spcFirstLastPara="1" wrap="square" lIns="91425" tIns="91425" rIns="91425" bIns="91425" anchor="b" anchorCtr="0">
            <a:noAutofit/>
          </a:bodyPr>
          <a:lstStyle>
            <a:lvl1pPr lvl="0" rtl="0">
              <a:spcBef>
                <a:spcPts val="0"/>
              </a:spcBef>
              <a:spcAft>
                <a:spcPts val="0"/>
              </a:spcAft>
              <a:buClr>
                <a:schemeClr val="lt1"/>
              </a:buClr>
              <a:buSzPts val="6000"/>
              <a:buNone/>
              <a:defRPr sz="4500" b="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220" name="Google Shape;1220;p29"/>
          <p:cNvSpPr txBox="1"/>
          <p:nvPr>
            <p:ph type="subTitle" idx="3"/>
          </p:nvPr>
        </p:nvSpPr>
        <p:spPr>
          <a:xfrm>
            <a:off x="713225" y="2706796"/>
            <a:ext cx="3803100" cy="347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400"/>
              <a:buFont typeface="PT Sans" panose="020B0503020203020204"/>
              <a:buNone/>
              <a:defRPr sz="1400">
                <a:solidFill>
                  <a:schemeClr val="dk1"/>
                </a:solidFill>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4pPr>
            <a:lvl5pPr lvl="4"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5pPr>
            <a:lvl6pPr lvl="5"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6pPr>
            <a:lvl7pPr lvl="6"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7pPr>
            <a:lvl8pPr lvl="7"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8pPr>
            <a:lvl9pPr lvl="8"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9pPr>
          </a:lstStyle>
          <a:p/>
        </p:txBody>
      </p:sp>
      <p:sp>
        <p:nvSpPr>
          <p:cNvPr id="1221" name="Google Shape;1221;p29"/>
          <p:cNvSpPr txBox="1"/>
          <p:nvPr>
            <p:ph type="title" idx="4" hasCustomPrompt="1"/>
          </p:nvPr>
        </p:nvSpPr>
        <p:spPr>
          <a:xfrm>
            <a:off x="713225" y="3344229"/>
            <a:ext cx="3803100" cy="768900"/>
          </a:xfrm>
          <a:prstGeom prst="rect">
            <a:avLst/>
          </a:prstGeom>
          <a:noFill/>
        </p:spPr>
        <p:txBody>
          <a:bodyPr spcFirstLastPara="1" wrap="square" lIns="91425" tIns="91425" rIns="91425" bIns="91425" anchor="b" anchorCtr="0">
            <a:noAutofit/>
          </a:bodyPr>
          <a:lstStyle>
            <a:lvl1pPr lvl="0" rtl="0">
              <a:spcBef>
                <a:spcPts val="0"/>
              </a:spcBef>
              <a:spcAft>
                <a:spcPts val="0"/>
              </a:spcAft>
              <a:buClr>
                <a:schemeClr val="lt1"/>
              </a:buClr>
              <a:buSzPts val="6000"/>
              <a:buNone/>
              <a:defRPr sz="4500" b="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222" name="Google Shape;1222;p29"/>
          <p:cNvSpPr txBox="1"/>
          <p:nvPr>
            <p:ph type="subTitle" idx="5"/>
          </p:nvPr>
        </p:nvSpPr>
        <p:spPr>
          <a:xfrm>
            <a:off x="713225" y="3982860"/>
            <a:ext cx="3803100" cy="347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400"/>
              <a:buFont typeface="PT Sans" panose="020B0503020203020204"/>
              <a:buNone/>
              <a:defRPr sz="1400">
                <a:solidFill>
                  <a:schemeClr val="dk1"/>
                </a:solidFill>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4pPr>
            <a:lvl5pPr lvl="4"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5pPr>
            <a:lvl6pPr lvl="5"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6pPr>
            <a:lvl7pPr lvl="6"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7pPr>
            <a:lvl8pPr lvl="7"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8pPr>
            <a:lvl9pPr lvl="8"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9pPr>
          </a:lstStyle>
          <a:p/>
        </p:txBody>
      </p:sp>
      <p:grpSp>
        <p:nvGrpSpPr>
          <p:cNvPr id="1223" name="Google Shape;1223;p29"/>
          <p:cNvGrpSpPr/>
          <p:nvPr/>
        </p:nvGrpSpPr>
        <p:grpSpPr>
          <a:xfrm>
            <a:off x="385814" y="353735"/>
            <a:ext cx="8419724" cy="4559506"/>
            <a:chOff x="385814" y="353735"/>
            <a:chExt cx="8419724" cy="4559506"/>
          </a:xfrm>
        </p:grpSpPr>
        <p:grpSp>
          <p:nvGrpSpPr>
            <p:cNvPr id="1224" name="Google Shape;1224;p29"/>
            <p:cNvGrpSpPr/>
            <p:nvPr/>
          </p:nvGrpSpPr>
          <p:grpSpPr>
            <a:xfrm>
              <a:off x="7967214" y="353735"/>
              <a:ext cx="838324" cy="185756"/>
              <a:chOff x="4389925" y="459275"/>
              <a:chExt cx="999075" cy="221375"/>
            </a:xfrm>
          </p:grpSpPr>
          <p:sp>
            <p:nvSpPr>
              <p:cNvPr id="1225" name="Google Shape;1225;p29"/>
              <p:cNvSpPr/>
              <p:nvPr/>
            </p:nvSpPr>
            <p:spPr>
              <a:xfrm>
                <a:off x="4389925" y="459275"/>
                <a:ext cx="70625" cy="70625"/>
              </a:xfrm>
              <a:custGeom>
                <a:avLst/>
                <a:gdLst/>
                <a:ahLst/>
                <a:cxnLst/>
                <a:rect l="l" t="t" r="r" b="b"/>
                <a:pathLst>
                  <a:path w="2825" h="2825" extrusionOk="0">
                    <a:moveTo>
                      <a:pt x="1413" y="0"/>
                    </a:moveTo>
                    <a:cubicBezTo>
                      <a:pt x="631"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26" name="Google Shape;1226;p29"/>
              <p:cNvSpPr/>
              <p:nvPr/>
            </p:nvSpPr>
            <p:spPr>
              <a:xfrm>
                <a:off x="4575625" y="459275"/>
                <a:ext cx="70625" cy="70625"/>
              </a:xfrm>
              <a:custGeom>
                <a:avLst/>
                <a:gdLst/>
                <a:ahLst/>
                <a:cxnLst/>
                <a:rect l="l" t="t" r="r" b="b"/>
                <a:pathLst>
                  <a:path w="2825" h="2825" extrusionOk="0">
                    <a:moveTo>
                      <a:pt x="1413" y="0"/>
                    </a:moveTo>
                    <a:cubicBezTo>
                      <a:pt x="632"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27" name="Google Shape;1227;p29"/>
              <p:cNvSpPr/>
              <p:nvPr/>
            </p:nvSpPr>
            <p:spPr>
              <a:xfrm>
                <a:off x="4761325" y="459275"/>
                <a:ext cx="70625" cy="70625"/>
              </a:xfrm>
              <a:custGeom>
                <a:avLst/>
                <a:gdLst/>
                <a:ahLst/>
                <a:cxnLst/>
                <a:rect l="l" t="t" r="r" b="b"/>
                <a:pathLst>
                  <a:path w="2825" h="2825" extrusionOk="0">
                    <a:moveTo>
                      <a:pt x="1413" y="0"/>
                    </a:moveTo>
                    <a:cubicBezTo>
                      <a:pt x="632"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28" name="Google Shape;1228;p29"/>
              <p:cNvSpPr/>
              <p:nvPr/>
            </p:nvSpPr>
            <p:spPr>
              <a:xfrm>
                <a:off x="4946975" y="459275"/>
                <a:ext cx="70625" cy="70625"/>
              </a:xfrm>
              <a:custGeom>
                <a:avLst/>
                <a:gdLst/>
                <a:ahLst/>
                <a:cxnLst/>
                <a:rect l="l" t="t" r="r" b="b"/>
                <a:pathLst>
                  <a:path w="2825" h="2825" extrusionOk="0">
                    <a:moveTo>
                      <a:pt x="1413" y="0"/>
                    </a:moveTo>
                    <a:cubicBezTo>
                      <a:pt x="633" y="0"/>
                      <a:pt x="1" y="632"/>
                      <a:pt x="1" y="1412"/>
                    </a:cubicBezTo>
                    <a:cubicBezTo>
                      <a:pt x="1" y="2192"/>
                      <a:pt x="634" y="2824"/>
                      <a:pt x="1413" y="2824"/>
                    </a:cubicBezTo>
                    <a:cubicBezTo>
                      <a:pt x="2194"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29" name="Google Shape;1229;p29"/>
              <p:cNvSpPr/>
              <p:nvPr/>
            </p:nvSpPr>
            <p:spPr>
              <a:xfrm>
                <a:off x="5132675" y="459275"/>
                <a:ext cx="70625" cy="70625"/>
              </a:xfrm>
              <a:custGeom>
                <a:avLst/>
                <a:gdLst/>
                <a:ahLst/>
                <a:cxnLst/>
                <a:rect l="l" t="t" r="r" b="b"/>
                <a:pathLst>
                  <a:path w="2825" h="2825" extrusionOk="0">
                    <a:moveTo>
                      <a:pt x="1413" y="0"/>
                    </a:moveTo>
                    <a:cubicBezTo>
                      <a:pt x="633" y="0"/>
                      <a:pt x="1" y="632"/>
                      <a:pt x="1" y="1412"/>
                    </a:cubicBezTo>
                    <a:cubicBezTo>
                      <a:pt x="1" y="2192"/>
                      <a:pt x="634" y="2824"/>
                      <a:pt x="1413" y="2824"/>
                    </a:cubicBezTo>
                    <a:cubicBezTo>
                      <a:pt x="2193"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30" name="Google Shape;1230;p29"/>
              <p:cNvSpPr/>
              <p:nvPr/>
            </p:nvSpPr>
            <p:spPr>
              <a:xfrm>
                <a:off x="5318375" y="459275"/>
                <a:ext cx="70625" cy="70625"/>
              </a:xfrm>
              <a:custGeom>
                <a:avLst/>
                <a:gdLst/>
                <a:ahLst/>
                <a:cxnLst/>
                <a:rect l="l" t="t" r="r" b="b"/>
                <a:pathLst>
                  <a:path w="2825" h="2825" extrusionOk="0">
                    <a:moveTo>
                      <a:pt x="1413" y="0"/>
                    </a:moveTo>
                    <a:cubicBezTo>
                      <a:pt x="634" y="0"/>
                      <a:pt x="1" y="632"/>
                      <a:pt x="1" y="1412"/>
                    </a:cubicBezTo>
                    <a:cubicBezTo>
                      <a:pt x="1" y="2192"/>
                      <a:pt x="634" y="2824"/>
                      <a:pt x="1413" y="2824"/>
                    </a:cubicBezTo>
                    <a:cubicBezTo>
                      <a:pt x="2193"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31" name="Google Shape;1231;p29"/>
              <p:cNvSpPr/>
              <p:nvPr/>
            </p:nvSpPr>
            <p:spPr>
              <a:xfrm>
                <a:off x="4389925" y="610000"/>
                <a:ext cx="70625" cy="70650"/>
              </a:xfrm>
              <a:custGeom>
                <a:avLst/>
                <a:gdLst/>
                <a:ahLst/>
                <a:cxnLst/>
                <a:rect l="l" t="t" r="r" b="b"/>
                <a:pathLst>
                  <a:path w="2825" h="2826" extrusionOk="0">
                    <a:moveTo>
                      <a:pt x="1413" y="1"/>
                    </a:moveTo>
                    <a:cubicBezTo>
                      <a:pt x="631"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32" name="Google Shape;1232;p29"/>
              <p:cNvSpPr/>
              <p:nvPr/>
            </p:nvSpPr>
            <p:spPr>
              <a:xfrm>
                <a:off x="4575625" y="610000"/>
                <a:ext cx="70625" cy="70650"/>
              </a:xfrm>
              <a:custGeom>
                <a:avLst/>
                <a:gdLst/>
                <a:ahLst/>
                <a:cxnLst/>
                <a:rect l="l" t="t" r="r" b="b"/>
                <a:pathLst>
                  <a:path w="2825" h="2826" extrusionOk="0">
                    <a:moveTo>
                      <a:pt x="1413" y="1"/>
                    </a:moveTo>
                    <a:cubicBezTo>
                      <a:pt x="632"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33" name="Google Shape;1233;p29"/>
              <p:cNvSpPr/>
              <p:nvPr/>
            </p:nvSpPr>
            <p:spPr>
              <a:xfrm>
                <a:off x="4761325" y="610000"/>
                <a:ext cx="70625" cy="70650"/>
              </a:xfrm>
              <a:custGeom>
                <a:avLst/>
                <a:gdLst/>
                <a:ahLst/>
                <a:cxnLst/>
                <a:rect l="l" t="t" r="r" b="b"/>
                <a:pathLst>
                  <a:path w="2825" h="2826" extrusionOk="0">
                    <a:moveTo>
                      <a:pt x="1413" y="1"/>
                    </a:moveTo>
                    <a:cubicBezTo>
                      <a:pt x="632"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34" name="Google Shape;1234;p29"/>
              <p:cNvSpPr/>
              <p:nvPr/>
            </p:nvSpPr>
            <p:spPr>
              <a:xfrm>
                <a:off x="4946975" y="610000"/>
                <a:ext cx="70625" cy="70650"/>
              </a:xfrm>
              <a:custGeom>
                <a:avLst/>
                <a:gdLst/>
                <a:ahLst/>
                <a:cxnLst/>
                <a:rect l="l" t="t" r="r" b="b"/>
                <a:pathLst>
                  <a:path w="2825" h="2826" extrusionOk="0">
                    <a:moveTo>
                      <a:pt x="1413" y="1"/>
                    </a:moveTo>
                    <a:cubicBezTo>
                      <a:pt x="633" y="1"/>
                      <a:pt x="1" y="634"/>
                      <a:pt x="1" y="1413"/>
                    </a:cubicBezTo>
                    <a:cubicBezTo>
                      <a:pt x="1" y="2194"/>
                      <a:pt x="634" y="2825"/>
                      <a:pt x="1413" y="2825"/>
                    </a:cubicBezTo>
                    <a:cubicBezTo>
                      <a:pt x="1414" y="2825"/>
                      <a:pt x="1415" y="2825"/>
                      <a:pt x="1417" y="2825"/>
                    </a:cubicBezTo>
                    <a:cubicBezTo>
                      <a:pt x="2196" y="2825"/>
                      <a:pt x="2825" y="2193"/>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35" name="Google Shape;1235;p29"/>
              <p:cNvSpPr/>
              <p:nvPr/>
            </p:nvSpPr>
            <p:spPr>
              <a:xfrm>
                <a:off x="5132675" y="610000"/>
                <a:ext cx="70625" cy="70650"/>
              </a:xfrm>
              <a:custGeom>
                <a:avLst/>
                <a:gdLst/>
                <a:ahLst/>
                <a:cxnLst/>
                <a:rect l="l" t="t" r="r" b="b"/>
                <a:pathLst>
                  <a:path w="2825" h="2826" extrusionOk="0">
                    <a:moveTo>
                      <a:pt x="1413" y="1"/>
                    </a:moveTo>
                    <a:cubicBezTo>
                      <a:pt x="633" y="1"/>
                      <a:pt x="1" y="634"/>
                      <a:pt x="1" y="1413"/>
                    </a:cubicBezTo>
                    <a:cubicBezTo>
                      <a:pt x="1" y="2194"/>
                      <a:pt x="634" y="2825"/>
                      <a:pt x="1413" y="2825"/>
                    </a:cubicBezTo>
                    <a:cubicBezTo>
                      <a:pt x="1414" y="2825"/>
                      <a:pt x="1415" y="2825"/>
                      <a:pt x="1417" y="2825"/>
                    </a:cubicBezTo>
                    <a:cubicBezTo>
                      <a:pt x="2195" y="2825"/>
                      <a:pt x="2825" y="2193"/>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36" name="Google Shape;1236;p29"/>
              <p:cNvSpPr/>
              <p:nvPr/>
            </p:nvSpPr>
            <p:spPr>
              <a:xfrm>
                <a:off x="5318375" y="610000"/>
                <a:ext cx="70625" cy="70650"/>
              </a:xfrm>
              <a:custGeom>
                <a:avLst/>
                <a:gdLst/>
                <a:ahLst/>
                <a:cxnLst/>
                <a:rect l="l" t="t" r="r" b="b"/>
                <a:pathLst>
                  <a:path w="2825" h="2826" extrusionOk="0">
                    <a:moveTo>
                      <a:pt x="1413" y="1"/>
                    </a:moveTo>
                    <a:cubicBezTo>
                      <a:pt x="634" y="1"/>
                      <a:pt x="1" y="634"/>
                      <a:pt x="1" y="1413"/>
                    </a:cubicBezTo>
                    <a:cubicBezTo>
                      <a:pt x="1" y="2194"/>
                      <a:pt x="634" y="2825"/>
                      <a:pt x="1413" y="2825"/>
                    </a:cubicBezTo>
                    <a:cubicBezTo>
                      <a:pt x="2193" y="2825"/>
                      <a:pt x="2825" y="2194"/>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237" name="Google Shape;1237;p29"/>
            <p:cNvGrpSpPr/>
            <p:nvPr/>
          </p:nvGrpSpPr>
          <p:grpSpPr>
            <a:xfrm>
              <a:off x="385814" y="4727485"/>
              <a:ext cx="838324" cy="185756"/>
              <a:chOff x="4389925" y="459275"/>
              <a:chExt cx="999075" cy="221375"/>
            </a:xfrm>
          </p:grpSpPr>
          <p:sp>
            <p:nvSpPr>
              <p:cNvPr id="1238" name="Google Shape;1238;p29"/>
              <p:cNvSpPr/>
              <p:nvPr/>
            </p:nvSpPr>
            <p:spPr>
              <a:xfrm>
                <a:off x="4389925" y="459275"/>
                <a:ext cx="70625" cy="70625"/>
              </a:xfrm>
              <a:custGeom>
                <a:avLst/>
                <a:gdLst/>
                <a:ahLst/>
                <a:cxnLst/>
                <a:rect l="l" t="t" r="r" b="b"/>
                <a:pathLst>
                  <a:path w="2825" h="2825" extrusionOk="0">
                    <a:moveTo>
                      <a:pt x="1413" y="0"/>
                    </a:moveTo>
                    <a:cubicBezTo>
                      <a:pt x="631"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39" name="Google Shape;1239;p29"/>
              <p:cNvSpPr/>
              <p:nvPr/>
            </p:nvSpPr>
            <p:spPr>
              <a:xfrm>
                <a:off x="4575625" y="459275"/>
                <a:ext cx="70625" cy="70625"/>
              </a:xfrm>
              <a:custGeom>
                <a:avLst/>
                <a:gdLst/>
                <a:ahLst/>
                <a:cxnLst/>
                <a:rect l="l" t="t" r="r" b="b"/>
                <a:pathLst>
                  <a:path w="2825" h="2825" extrusionOk="0">
                    <a:moveTo>
                      <a:pt x="1413" y="0"/>
                    </a:moveTo>
                    <a:cubicBezTo>
                      <a:pt x="632"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40" name="Google Shape;1240;p29"/>
              <p:cNvSpPr/>
              <p:nvPr/>
            </p:nvSpPr>
            <p:spPr>
              <a:xfrm>
                <a:off x="4761325" y="459275"/>
                <a:ext cx="70625" cy="70625"/>
              </a:xfrm>
              <a:custGeom>
                <a:avLst/>
                <a:gdLst/>
                <a:ahLst/>
                <a:cxnLst/>
                <a:rect l="l" t="t" r="r" b="b"/>
                <a:pathLst>
                  <a:path w="2825" h="2825" extrusionOk="0">
                    <a:moveTo>
                      <a:pt x="1413" y="0"/>
                    </a:moveTo>
                    <a:cubicBezTo>
                      <a:pt x="632"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41" name="Google Shape;1241;p29"/>
              <p:cNvSpPr/>
              <p:nvPr/>
            </p:nvSpPr>
            <p:spPr>
              <a:xfrm>
                <a:off x="4946975" y="459275"/>
                <a:ext cx="70625" cy="70625"/>
              </a:xfrm>
              <a:custGeom>
                <a:avLst/>
                <a:gdLst/>
                <a:ahLst/>
                <a:cxnLst/>
                <a:rect l="l" t="t" r="r" b="b"/>
                <a:pathLst>
                  <a:path w="2825" h="2825" extrusionOk="0">
                    <a:moveTo>
                      <a:pt x="1413" y="0"/>
                    </a:moveTo>
                    <a:cubicBezTo>
                      <a:pt x="633" y="0"/>
                      <a:pt x="1" y="632"/>
                      <a:pt x="1" y="1412"/>
                    </a:cubicBezTo>
                    <a:cubicBezTo>
                      <a:pt x="1" y="2192"/>
                      <a:pt x="634" y="2824"/>
                      <a:pt x="1413" y="2824"/>
                    </a:cubicBezTo>
                    <a:cubicBezTo>
                      <a:pt x="2194"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42" name="Google Shape;1242;p29"/>
              <p:cNvSpPr/>
              <p:nvPr/>
            </p:nvSpPr>
            <p:spPr>
              <a:xfrm>
                <a:off x="5132675" y="459275"/>
                <a:ext cx="70625" cy="70625"/>
              </a:xfrm>
              <a:custGeom>
                <a:avLst/>
                <a:gdLst/>
                <a:ahLst/>
                <a:cxnLst/>
                <a:rect l="l" t="t" r="r" b="b"/>
                <a:pathLst>
                  <a:path w="2825" h="2825" extrusionOk="0">
                    <a:moveTo>
                      <a:pt x="1413" y="0"/>
                    </a:moveTo>
                    <a:cubicBezTo>
                      <a:pt x="633" y="0"/>
                      <a:pt x="1" y="632"/>
                      <a:pt x="1" y="1412"/>
                    </a:cubicBezTo>
                    <a:cubicBezTo>
                      <a:pt x="1" y="2192"/>
                      <a:pt x="634" y="2824"/>
                      <a:pt x="1413" y="2824"/>
                    </a:cubicBezTo>
                    <a:cubicBezTo>
                      <a:pt x="2193"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43" name="Google Shape;1243;p29"/>
              <p:cNvSpPr/>
              <p:nvPr/>
            </p:nvSpPr>
            <p:spPr>
              <a:xfrm>
                <a:off x="5318375" y="459275"/>
                <a:ext cx="70625" cy="70625"/>
              </a:xfrm>
              <a:custGeom>
                <a:avLst/>
                <a:gdLst/>
                <a:ahLst/>
                <a:cxnLst/>
                <a:rect l="l" t="t" r="r" b="b"/>
                <a:pathLst>
                  <a:path w="2825" h="2825" extrusionOk="0">
                    <a:moveTo>
                      <a:pt x="1413" y="0"/>
                    </a:moveTo>
                    <a:cubicBezTo>
                      <a:pt x="634" y="0"/>
                      <a:pt x="1" y="632"/>
                      <a:pt x="1" y="1412"/>
                    </a:cubicBezTo>
                    <a:cubicBezTo>
                      <a:pt x="1" y="2192"/>
                      <a:pt x="634" y="2824"/>
                      <a:pt x="1413" y="2824"/>
                    </a:cubicBezTo>
                    <a:cubicBezTo>
                      <a:pt x="2193"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44" name="Google Shape;1244;p29"/>
              <p:cNvSpPr/>
              <p:nvPr/>
            </p:nvSpPr>
            <p:spPr>
              <a:xfrm>
                <a:off x="4389925" y="610000"/>
                <a:ext cx="70625" cy="70650"/>
              </a:xfrm>
              <a:custGeom>
                <a:avLst/>
                <a:gdLst/>
                <a:ahLst/>
                <a:cxnLst/>
                <a:rect l="l" t="t" r="r" b="b"/>
                <a:pathLst>
                  <a:path w="2825" h="2826" extrusionOk="0">
                    <a:moveTo>
                      <a:pt x="1413" y="1"/>
                    </a:moveTo>
                    <a:cubicBezTo>
                      <a:pt x="631"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45" name="Google Shape;1245;p29"/>
              <p:cNvSpPr/>
              <p:nvPr/>
            </p:nvSpPr>
            <p:spPr>
              <a:xfrm>
                <a:off x="4575625" y="610000"/>
                <a:ext cx="70625" cy="70650"/>
              </a:xfrm>
              <a:custGeom>
                <a:avLst/>
                <a:gdLst/>
                <a:ahLst/>
                <a:cxnLst/>
                <a:rect l="l" t="t" r="r" b="b"/>
                <a:pathLst>
                  <a:path w="2825" h="2826" extrusionOk="0">
                    <a:moveTo>
                      <a:pt x="1413" y="1"/>
                    </a:moveTo>
                    <a:cubicBezTo>
                      <a:pt x="632"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46" name="Google Shape;1246;p29"/>
              <p:cNvSpPr/>
              <p:nvPr/>
            </p:nvSpPr>
            <p:spPr>
              <a:xfrm>
                <a:off x="4761325" y="610000"/>
                <a:ext cx="70625" cy="70650"/>
              </a:xfrm>
              <a:custGeom>
                <a:avLst/>
                <a:gdLst/>
                <a:ahLst/>
                <a:cxnLst/>
                <a:rect l="l" t="t" r="r" b="b"/>
                <a:pathLst>
                  <a:path w="2825" h="2826" extrusionOk="0">
                    <a:moveTo>
                      <a:pt x="1413" y="1"/>
                    </a:moveTo>
                    <a:cubicBezTo>
                      <a:pt x="632"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47" name="Google Shape;1247;p29"/>
              <p:cNvSpPr/>
              <p:nvPr/>
            </p:nvSpPr>
            <p:spPr>
              <a:xfrm>
                <a:off x="4946975" y="610000"/>
                <a:ext cx="70625" cy="70650"/>
              </a:xfrm>
              <a:custGeom>
                <a:avLst/>
                <a:gdLst/>
                <a:ahLst/>
                <a:cxnLst/>
                <a:rect l="l" t="t" r="r" b="b"/>
                <a:pathLst>
                  <a:path w="2825" h="2826" extrusionOk="0">
                    <a:moveTo>
                      <a:pt x="1413" y="1"/>
                    </a:moveTo>
                    <a:cubicBezTo>
                      <a:pt x="633" y="1"/>
                      <a:pt x="1" y="634"/>
                      <a:pt x="1" y="1413"/>
                    </a:cubicBezTo>
                    <a:cubicBezTo>
                      <a:pt x="1" y="2194"/>
                      <a:pt x="634" y="2825"/>
                      <a:pt x="1413" y="2825"/>
                    </a:cubicBezTo>
                    <a:cubicBezTo>
                      <a:pt x="1414" y="2825"/>
                      <a:pt x="1415" y="2825"/>
                      <a:pt x="1417" y="2825"/>
                    </a:cubicBezTo>
                    <a:cubicBezTo>
                      <a:pt x="2196" y="2825"/>
                      <a:pt x="2825" y="2193"/>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48" name="Google Shape;1248;p29"/>
              <p:cNvSpPr/>
              <p:nvPr/>
            </p:nvSpPr>
            <p:spPr>
              <a:xfrm>
                <a:off x="5132675" y="610000"/>
                <a:ext cx="70625" cy="70650"/>
              </a:xfrm>
              <a:custGeom>
                <a:avLst/>
                <a:gdLst/>
                <a:ahLst/>
                <a:cxnLst/>
                <a:rect l="l" t="t" r="r" b="b"/>
                <a:pathLst>
                  <a:path w="2825" h="2826" extrusionOk="0">
                    <a:moveTo>
                      <a:pt x="1413" y="1"/>
                    </a:moveTo>
                    <a:cubicBezTo>
                      <a:pt x="633" y="1"/>
                      <a:pt x="1" y="634"/>
                      <a:pt x="1" y="1413"/>
                    </a:cubicBezTo>
                    <a:cubicBezTo>
                      <a:pt x="1" y="2194"/>
                      <a:pt x="634" y="2825"/>
                      <a:pt x="1413" y="2825"/>
                    </a:cubicBezTo>
                    <a:cubicBezTo>
                      <a:pt x="1414" y="2825"/>
                      <a:pt x="1415" y="2825"/>
                      <a:pt x="1417" y="2825"/>
                    </a:cubicBezTo>
                    <a:cubicBezTo>
                      <a:pt x="2195" y="2825"/>
                      <a:pt x="2825" y="2193"/>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49" name="Google Shape;1249;p29"/>
              <p:cNvSpPr/>
              <p:nvPr/>
            </p:nvSpPr>
            <p:spPr>
              <a:xfrm>
                <a:off x="5318375" y="610000"/>
                <a:ext cx="70625" cy="70650"/>
              </a:xfrm>
              <a:custGeom>
                <a:avLst/>
                <a:gdLst/>
                <a:ahLst/>
                <a:cxnLst/>
                <a:rect l="l" t="t" r="r" b="b"/>
                <a:pathLst>
                  <a:path w="2825" h="2826" extrusionOk="0">
                    <a:moveTo>
                      <a:pt x="1413" y="1"/>
                    </a:moveTo>
                    <a:cubicBezTo>
                      <a:pt x="634" y="1"/>
                      <a:pt x="1" y="634"/>
                      <a:pt x="1" y="1413"/>
                    </a:cubicBezTo>
                    <a:cubicBezTo>
                      <a:pt x="1" y="2194"/>
                      <a:pt x="634" y="2825"/>
                      <a:pt x="1413" y="2825"/>
                    </a:cubicBezTo>
                    <a:cubicBezTo>
                      <a:pt x="2193" y="2825"/>
                      <a:pt x="2825" y="2194"/>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1250" name="Google Shape;1250;p29"/>
          <p:cNvGrpSpPr/>
          <p:nvPr/>
        </p:nvGrpSpPr>
        <p:grpSpPr>
          <a:xfrm>
            <a:off x="135288" y="117738"/>
            <a:ext cx="8732113" cy="4866925"/>
            <a:chOff x="135288" y="117738"/>
            <a:chExt cx="8732113" cy="4866925"/>
          </a:xfrm>
        </p:grpSpPr>
        <p:grpSp>
          <p:nvGrpSpPr>
            <p:cNvPr id="1251" name="Google Shape;1251;p29"/>
            <p:cNvGrpSpPr/>
            <p:nvPr/>
          </p:nvGrpSpPr>
          <p:grpSpPr>
            <a:xfrm>
              <a:off x="8212625" y="4326913"/>
              <a:ext cx="654775" cy="657750"/>
              <a:chOff x="7663400" y="2447013"/>
              <a:chExt cx="654775" cy="657750"/>
            </a:xfrm>
          </p:grpSpPr>
          <p:sp>
            <p:nvSpPr>
              <p:cNvPr id="1252" name="Google Shape;1252;p29"/>
              <p:cNvSpPr/>
              <p:nvPr/>
            </p:nvSpPr>
            <p:spPr>
              <a:xfrm>
                <a:off x="7663400" y="2447013"/>
                <a:ext cx="361575" cy="313125"/>
              </a:xfrm>
              <a:custGeom>
                <a:avLst/>
                <a:gdLst/>
                <a:ahLst/>
                <a:cxnLst/>
                <a:rect l="l" t="t" r="r" b="b"/>
                <a:pathLst>
                  <a:path w="14463" h="12525" extrusionOk="0">
                    <a:moveTo>
                      <a:pt x="3617" y="0"/>
                    </a:moveTo>
                    <a:lnTo>
                      <a:pt x="1" y="6262"/>
                    </a:lnTo>
                    <a:lnTo>
                      <a:pt x="3617" y="12525"/>
                    </a:lnTo>
                    <a:lnTo>
                      <a:pt x="10847" y="12525"/>
                    </a:lnTo>
                    <a:lnTo>
                      <a:pt x="14462" y="6262"/>
                    </a:lnTo>
                    <a:lnTo>
                      <a:pt x="108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53" name="Google Shape;1253;p29"/>
              <p:cNvSpPr/>
              <p:nvPr/>
            </p:nvSpPr>
            <p:spPr>
              <a:xfrm>
                <a:off x="7663400" y="2791638"/>
                <a:ext cx="361575" cy="313125"/>
              </a:xfrm>
              <a:custGeom>
                <a:avLst/>
                <a:gdLst/>
                <a:ahLst/>
                <a:cxnLst/>
                <a:rect l="l" t="t" r="r" b="b"/>
                <a:pathLst>
                  <a:path w="14463" h="12525" extrusionOk="0">
                    <a:moveTo>
                      <a:pt x="3617" y="0"/>
                    </a:moveTo>
                    <a:lnTo>
                      <a:pt x="1" y="6262"/>
                    </a:lnTo>
                    <a:lnTo>
                      <a:pt x="3617" y="12525"/>
                    </a:lnTo>
                    <a:lnTo>
                      <a:pt x="10847" y="12525"/>
                    </a:lnTo>
                    <a:lnTo>
                      <a:pt x="14462" y="6262"/>
                    </a:lnTo>
                    <a:lnTo>
                      <a:pt x="108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54" name="Google Shape;1254;p29"/>
              <p:cNvSpPr/>
              <p:nvPr/>
            </p:nvSpPr>
            <p:spPr>
              <a:xfrm>
                <a:off x="7956600" y="2619313"/>
                <a:ext cx="361575" cy="313150"/>
              </a:xfrm>
              <a:custGeom>
                <a:avLst/>
                <a:gdLst/>
                <a:ahLst/>
                <a:cxnLst/>
                <a:rect l="l" t="t" r="r" b="b"/>
                <a:pathLst>
                  <a:path w="14463" h="12526" extrusionOk="0">
                    <a:moveTo>
                      <a:pt x="3617" y="0"/>
                    </a:moveTo>
                    <a:lnTo>
                      <a:pt x="1" y="6263"/>
                    </a:lnTo>
                    <a:lnTo>
                      <a:pt x="3617" y="12526"/>
                    </a:lnTo>
                    <a:lnTo>
                      <a:pt x="10848" y="12526"/>
                    </a:lnTo>
                    <a:lnTo>
                      <a:pt x="14463" y="6263"/>
                    </a:lnTo>
                    <a:lnTo>
                      <a:pt x="108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255" name="Google Shape;1255;p29"/>
            <p:cNvGrpSpPr/>
            <p:nvPr/>
          </p:nvGrpSpPr>
          <p:grpSpPr>
            <a:xfrm>
              <a:off x="135288" y="117738"/>
              <a:ext cx="949825" cy="657750"/>
              <a:chOff x="7229325" y="1061350"/>
              <a:chExt cx="949825" cy="657750"/>
            </a:xfrm>
          </p:grpSpPr>
          <p:sp>
            <p:nvSpPr>
              <p:cNvPr id="1256" name="Google Shape;1256;p29"/>
              <p:cNvSpPr/>
              <p:nvPr/>
            </p:nvSpPr>
            <p:spPr>
              <a:xfrm>
                <a:off x="7229325" y="1233675"/>
                <a:ext cx="361575" cy="313125"/>
              </a:xfrm>
              <a:custGeom>
                <a:avLst/>
                <a:gdLst/>
                <a:ahLst/>
                <a:cxnLst/>
                <a:rect l="l" t="t" r="r" b="b"/>
                <a:pathLst>
                  <a:path w="14463" h="12525" extrusionOk="0">
                    <a:moveTo>
                      <a:pt x="3617" y="0"/>
                    </a:moveTo>
                    <a:lnTo>
                      <a:pt x="1" y="6262"/>
                    </a:lnTo>
                    <a:lnTo>
                      <a:pt x="3617" y="12524"/>
                    </a:lnTo>
                    <a:lnTo>
                      <a:pt x="10848" y="12524"/>
                    </a:lnTo>
                    <a:lnTo>
                      <a:pt x="14463" y="6262"/>
                    </a:lnTo>
                    <a:lnTo>
                      <a:pt x="108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57" name="Google Shape;1257;p29"/>
              <p:cNvSpPr/>
              <p:nvPr/>
            </p:nvSpPr>
            <p:spPr>
              <a:xfrm>
                <a:off x="7524375" y="1061350"/>
                <a:ext cx="361575" cy="313150"/>
              </a:xfrm>
              <a:custGeom>
                <a:avLst/>
                <a:gdLst/>
                <a:ahLst/>
                <a:cxnLst/>
                <a:rect l="l" t="t" r="r" b="b"/>
                <a:pathLst>
                  <a:path w="14463" h="12526" extrusionOk="0">
                    <a:moveTo>
                      <a:pt x="3616" y="0"/>
                    </a:moveTo>
                    <a:lnTo>
                      <a:pt x="1" y="6263"/>
                    </a:lnTo>
                    <a:lnTo>
                      <a:pt x="3616" y="12525"/>
                    </a:lnTo>
                    <a:lnTo>
                      <a:pt x="10846" y="12525"/>
                    </a:lnTo>
                    <a:lnTo>
                      <a:pt x="14462" y="6263"/>
                    </a:lnTo>
                    <a:lnTo>
                      <a:pt x="108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58" name="Google Shape;1258;p29"/>
              <p:cNvSpPr/>
              <p:nvPr/>
            </p:nvSpPr>
            <p:spPr>
              <a:xfrm>
                <a:off x="7524375" y="1405950"/>
                <a:ext cx="361575" cy="313150"/>
              </a:xfrm>
              <a:custGeom>
                <a:avLst/>
                <a:gdLst/>
                <a:ahLst/>
                <a:cxnLst/>
                <a:rect l="l" t="t" r="r" b="b"/>
                <a:pathLst>
                  <a:path w="14463" h="12526" extrusionOk="0">
                    <a:moveTo>
                      <a:pt x="3616" y="0"/>
                    </a:moveTo>
                    <a:lnTo>
                      <a:pt x="1" y="6262"/>
                    </a:lnTo>
                    <a:lnTo>
                      <a:pt x="3616" y="12526"/>
                    </a:lnTo>
                    <a:lnTo>
                      <a:pt x="10846" y="12526"/>
                    </a:lnTo>
                    <a:lnTo>
                      <a:pt x="14462" y="6262"/>
                    </a:lnTo>
                    <a:lnTo>
                      <a:pt x="108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59" name="Google Shape;1259;p29"/>
              <p:cNvSpPr/>
              <p:nvPr/>
            </p:nvSpPr>
            <p:spPr>
              <a:xfrm>
                <a:off x="7817550" y="1233675"/>
                <a:ext cx="361600" cy="313125"/>
              </a:xfrm>
              <a:custGeom>
                <a:avLst/>
                <a:gdLst/>
                <a:ahLst/>
                <a:cxnLst/>
                <a:rect l="l" t="t" r="r" b="b"/>
                <a:pathLst>
                  <a:path w="14464" h="12525" extrusionOk="0">
                    <a:moveTo>
                      <a:pt x="3616" y="0"/>
                    </a:moveTo>
                    <a:lnTo>
                      <a:pt x="1" y="6262"/>
                    </a:lnTo>
                    <a:lnTo>
                      <a:pt x="3616" y="12524"/>
                    </a:lnTo>
                    <a:lnTo>
                      <a:pt x="10848" y="12524"/>
                    </a:lnTo>
                    <a:lnTo>
                      <a:pt x="14464" y="6262"/>
                    </a:lnTo>
                    <a:lnTo>
                      <a:pt x="108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sp>
        <p:nvSpPr>
          <p:cNvPr id="1260" name="Google Shape;1260;p29"/>
          <p:cNvSpPr/>
          <p:nvPr/>
        </p:nvSpPr>
        <p:spPr>
          <a:xfrm flipH="1">
            <a:off x="4107033" y="156550"/>
            <a:ext cx="286575" cy="248200"/>
          </a:xfrm>
          <a:custGeom>
            <a:avLst/>
            <a:gdLst/>
            <a:ahLst/>
            <a:cxnLst/>
            <a:rect l="l" t="t" r="r" b="b"/>
            <a:pathLst>
              <a:path w="11463" h="9928" extrusionOk="0">
                <a:moveTo>
                  <a:pt x="2866" y="0"/>
                </a:moveTo>
                <a:lnTo>
                  <a:pt x="0" y="4964"/>
                </a:lnTo>
                <a:lnTo>
                  <a:pt x="2866" y="9928"/>
                </a:lnTo>
                <a:lnTo>
                  <a:pt x="8596" y="9928"/>
                </a:lnTo>
                <a:lnTo>
                  <a:pt x="11462" y="4964"/>
                </a:lnTo>
                <a:lnTo>
                  <a:pt x="859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61" name="Google Shape;1261;p29"/>
          <p:cNvSpPr/>
          <p:nvPr>
            <p:ph type="pic" idx="6"/>
          </p:nvPr>
        </p:nvSpPr>
        <p:spPr>
          <a:xfrm>
            <a:off x="4999325" y="1075200"/>
            <a:ext cx="3363300" cy="2993100"/>
          </a:xfrm>
          <a:prstGeom prst="hexagon">
            <a:avLst>
              <a:gd name="adj" fmla="val 25000"/>
              <a:gd name="vf" fmla="val 115470"/>
            </a:avLst>
          </a:prstGeom>
          <a:noFill/>
          <a:ln>
            <a:noFill/>
          </a:ln>
        </p:spPr>
      </p:sp>
      <p:sp>
        <p:nvSpPr>
          <p:cNvPr id="1262" name="Google Shape;1262;p29"/>
          <p:cNvSpPr/>
          <p:nvPr/>
        </p:nvSpPr>
        <p:spPr>
          <a:xfrm>
            <a:off x="4752382" y="4663710"/>
            <a:ext cx="246951" cy="246951"/>
          </a:xfrm>
          <a:custGeom>
            <a:avLst/>
            <a:gdLst/>
            <a:ahLst/>
            <a:cxnLst/>
            <a:rect l="l" t="t" r="r" b="b"/>
            <a:pathLst>
              <a:path w="16768" h="16768" extrusionOk="0">
                <a:moveTo>
                  <a:pt x="6510" y="0"/>
                </a:moveTo>
                <a:cubicBezTo>
                  <a:pt x="5794" y="0"/>
                  <a:pt x="5212" y="581"/>
                  <a:pt x="5212" y="1299"/>
                </a:cubicBezTo>
                <a:lnTo>
                  <a:pt x="5212" y="3914"/>
                </a:lnTo>
                <a:cubicBezTo>
                  <a:pt x="5212" y="4630"/>
                  <a:pt x="4631" y="5212"/>
                  <a:pt x="3913" y="5212"/>
                </a:cubicBezTo>
                <a:lnTo>
                  <a:pt x="1299" y="5212"/>
                </a:lnTo>
                <a:cubicBezTo>
                  <a:pt x="583" y="5212"/>
                  <a:pt x="1" y="5793"/>
                  <a:pt x="1" y="6511"/>
                </a:cubicBezTo>
                <a:lnTo>
                  <a:pt x="1" y="10258"/>
                </a:lnTo>
                <a:cubicBezTo>
                  <a:pt x="1" y="10975"/>
                  <a:pt x="582" y="11557"/>
                  <a:pt x="1299" y="11557"/>
                </a:cubicBezTo>
                <a:lnTo>
                  <a:pt x="3913" y="11557"/>
                </a:lnTo>
                <a:cubicBezTo>
                  <a:pt x="4629" y="11557"/>
                  <a:pt x="5212" y="12138"/>
                  <a:pt x="5212" y="12856"/>
                </a:cubicBezTo>
                <a:lnTo>
                  <a:pt x="5212" y="15468"/>
                </a:lnTo>
                <a:cubicBezTo>
                  <a:pt x="5212" y="16186"/>
                  <a:pt x="5793" y="16767"/>
                  <a:pt x="6510" y="16767"/>
                </a:cubicBezTo>
                <a:lnTo>
                  <a:pt x="10258" y="16767"/>
                </a:lnTo>
                <a:cubicBezTo>
                  <a:pt x="10975" y="16767"/>
                  <a:pt x="11556" y="16187"/>
                  <a:pt x="11556" y="15468"/>
                </a:cubicBezTo>
                <a:lnTo>
                  <a:pt x="11556" y="12855"/>
                </a:lnTo>
                <a:cubicBezTo>
                  <a:pt x="11556" y="12138"/>
                  <a:pt x="12137" y="11556"/>
                  <a:pt x="12855" y="11556"/>
                </a:cubicBezTo>
                <a:lnTo>
                  <a:pt x="15470" y="11556"/>
                </a:lnTo>
                <a:cubicBezTo>
                  <a:pt x="16186" y="11556"/>
                  <a:pt x="16768" y="10975"/>
                  <a:pt x="16768" y="10257"/>
                </a:cubicBezTo>
                <a:lnTo>
                  <a:pt x="16768" y="6510"/>
                </a:lnTo>
                <a:cubicBezTo>
                  <a:pt x="16768" y="5795"/>
                  <a:pt x="16186" y="5212"/>
                  <a:pt x="15470" y="5212"/>
                </a:cubicBezTo>
                <a:lnTo>
                  <a:pt x="12855" y="5212"/>
                </a:lnTo>
                <a:cubicBezTo>
                  <a:pt x="12139" y="5212"/>
                  <a:pt x="11556" y="4631"/>
                  <a:pt x="11556" y="3914"/>
                </a:cubicBezTo>
                <a:lnTo>
                  <a:pt x="11556" y="1299"/>
                </a:lnTo>
                <a:cubicBezTo>
                  <a:pt x="11556" y="582"/>
                  <a:pt x="10976" y="0"/>
                  <a:pt x="102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Numbers and text 1">
  <p:cSld name="CUSTOM_8_1">
    <p:spTree>
      <p:nvGrpSpPr>
        <p:cNvPr id="1263" name="Shape 1263"/>
        <p:cNvGrpSpPr/>
        <p:nvPr/>
      </p:nvGrpSpPr>
      <p:grpSpPr>
        <a:xfrm>
          <a:off x="0" y="0"/>
          <a:ext cx="0" cy="0"/>
          <a:chOff x="0" y="0"/>
          <a:chExt cx="0" cy="0"/>
        </a:xfrm>
      </p:grpSpPr>
      <p:sp>
        <p:nvSpPr>
          <p:cNvPr id="1264" name="Google Shape;1264;p30"/>
          <p:cNvSpPr txBox="1"/>
          <p:nvPr>
            <p:ph type="title" hasCustomPrompt="1"/>
          </p:nvPr>
        </p:nvSpPr>
        <p:spPr>
          <a:xfrm>
            <a:off x="1531400" y="2519775"/>
            <a:ext cx="987600" cy="4464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20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265" name="Google Shape;1265;p30"/>
          <p:cNvSpPr txBox="1"/>
          <p:nvPr>
            <p:ph type="subTitle" idx="1"/>
          </p:nvPr>
        </p:nvSpPr>
        <p:spPr>
          <a:xfrm>
            <a:off x="938525" y="3572800"/>
            <a:ext cx="2173200" cy="760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Font typeface="PT Sans" panose="020B0503020203020204"/>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Font typeface="PT Sans" panose="020B0503020203020204"/>
              <a:buNone/>
              <a:defRPr sz="2100">
                <a:latin typeface="PT Sans" panose="020B0503020203020204"/>
                <a:ea typeface="PT Sans" panose="020B0503020203020204"/>
                <a:cs typeface="PT Sans" panose="020B0503020203020204"/>
                <a:sym typeface="PT Sans" panose="020B0503020203020204"/>
              </a:defRPr>
            </a:lvl4pPr>
            <a:lvl5pPr lvl="4" algn="ctr" rtl="0">
              <a:lnSpc>
                <a:spcPct val="100000"/>
              </a:lnSpc>
              <a:spcBef>
                <a:spcPts val="0"/>
              </a:spcBef>
              <a:spcAft>
                <a:spcPts val="0"/>
              </a:spcAft>
              <a:buSzPts val="2100"/>
              <a:buFont typeface="PT Sans" panose="020B0503020203020204"/>
              <a:buNone/>
              <a:defRPr sz="2100">
                <a:latin typeface="PT Sans" panose="020B0503020203020204"/>
                <a:ea typeface="PT Sans" panose="020B0503020203020204"/>
                <a:cs typeface="PT Sans" panose="020B0503020203020204"/>
                <a:sym typeface="PT Sans" panose="020B0503020203020204"/>
              </a:defRPr>
            </a:lvl5pPr>
            <a:lvl6pPr lvl="5" algn="ctr" rtl="0">
              <a:lnSpc>
                <a:spcPct val="100000"/>
              </a:lnSpc>
              <a:spcBef>
                <a:spcPts val="0"/>
              </a:spcBef>
              <a:spcAft>
                <a:spcPts val="0"/>
              </a:spcAft>
              <a:buSzPts val="2100"/>
              <a:buFont typeface="PT Sans" panose="020B0503020203020204"/>
              <a:buNone/>
              <a:defRPr sz="2100">
                <a:latin typeface="PT Sans" panose="020B0503020203020204"/>
                <a:ea typeface="PT Sans" panose="020B0503020203020204"/>
                <a:cs typeface="PT Sans" panose="020B0503020203020204"/>
                <a:sym typeface="PT Sans" panose="020B0503020203020204"/>
              </a:defRPr>
            </a:lvl6pPr>
            <a:lvl7pPr lvl="6" algn="ctr" rtl="0">
              <a:lnSpc>
                <a:spcPct val="100000"/>
              </a:lnSpc>
              <a:spcBef>
                <a:spcPts val="0"/>
              </a:spcBef>
              <a:spcAft>
                <a:spcPts val="0"/>
              </a:spcAft>
              <a:buSzPts val="2100"/>
              <a:buFont typeface="PT Sans" panose="020B0503020203020204"/>
              <a:buNone/>
              <a:defRPr sz="2100">
                <a:latin typeface="PT Sans" panose="020B0503020203020204"/>
                <a:ea typeface="PT Sans" panose="020B0503020203020204"/>
                <a:cs typeface="PT Sans" panose="020B0503020203020204"/>
                <a:sym typeface="PT Sans" panose="020B0503020203020204"/>
              </a:defRPr>
            </a:lvl7pPr>
            <a:lvl8pPr lvl="7" algn="ctr" rtl="0">
              <a:lnSpc>
                <a:spcPct val="100000"/>
              </a:lnSpc>
              <a:spcBef>
                <a:spcPts val="0"/>
              </a:spcBef>
              <a:spcAft>
                <a:spcPts val="0"/>
              </a:spcAft>
              <a:buSzPts val="2100"/>
              <a:buFont typeface="PT Sans" panose="020B0503020203020204"/>
              <a:buNone/>
              <a:defRPr sz="2100">
                <a:latin typeface="PT Sans" panose="020B0503020203020204"/>
                <a:ea typeface="PT Sans" panose="020B0503020203020204"/>
                <a:cs typeface="PT Sans" panose="020B0503020203020204"/>
                <a:sym typeface="PT Sans" panose="020B0503020203020204"/>
              </a:defRPr>
            </a:lvl8pPr>
            <a:lvl9pPr lvl="8" algn="ctr" rtl="0">
              <a:lnSpc>
                <a:spcPct val="100000"/>
              </a:lnSpc>
              <a:spcBef>
                <a:spcPts val="0"/>
              </a:spcBef>
              <a:spcAft>
                <a:spcPts val="0"/>
              </a:spcAft>
              <a:buSzPts val="2100"/>
              <a:buFont typeface="PT Sans" panose="020B0503020203020204"/>
              <a:buNone/>
              <a:defRPr sz="2100">
                <a:latin typeface="PT Sans" panose="020B0503020203020204"/>
                <a:ea typeface="PT Sans" panose="020B0503020203020204"/>
                <a:cs typeface="PT Sans" panose="020B0503020203020204"/>
                <a:sym typeface="PT Sans" panose="020B0503020203020204"/>
              </a:defRPr>
            </a:lvl9pPr>
          </a:lstStyle>
          <a:p/>
        </p:txBody>
      </p:sp>
      <p:sp>
        <p:nvSpPr>
          <p:cNvPr id="1266" name="Google Shape;1266;p30"/>
          <p:cNvSpPr txBox="1"/>
          <p:nvPr>
            <p:ph type="subTitle" idx="2"/>
          </p:nvPr>
        </p:nvSpPr>
        <p:spPr>
          <a:xfrm>
            <a:off x="938475" y="1440750"/>
            <a:ext cx="2173200" cy="4041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1"/>
              </a:buClr>
              <a:buSzPts val="2400"/>
              <a:buFont typeface="Bebas Neue" panose="020B0606020202050201"/>
              <a:buNone/>
              <a:defRPr sz="2000" b="1">
                <a:solidFill>
                  <a:schemeClr val="dk1"/>
                </a:solidFill>
                <a:latin typeface="DM Sans"/>
                <a:ea typeface="DM Sans"/>
                <a:cs typeface="DM Sans"/>
                <a:sym typeface="DM Sans"/>
              </a:defRPr>
            </a:lvl1pPr>
            <a:lvl2pPr lvl="1" algn="ctr"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2pPr>
            <a:lvl3pPr lvl="2" algn="ctr"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3pPr>
            <a:lvl4pPr lvl="3" algn="ctr"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4pPr>
            <a:lvl5pPr lvl="4" algn="ctr"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5pPr>
            <a:lvl6pPr lvl="5" algn="ctr"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6pPr>
            <a:lvl7pPr lvl="6" algn="ctr"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7pPr>
            <a:lvl8pPr lvl="7" algn="ctr"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8pPr>
            <a:lvl9pPr lvl="8" algn="ctr"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9pPr>
          </a:lstStyle>
          <a:p/>
        </p:txBody>
      </p:sp>
      <p:sp>
        <p:nvSpPr>
          <p:cNvPr id="1267" name="Google Shape;1267;p30"/>
          <p:cNvSpPr txBox="1"/>
          <p:nvPr>
            <p:ph type="title" idx="3" hasCustomPrompt="1"/>
          </p:nvPr>
        </p:nvSpPr>
        <p:spPr>
          <a:xfrm>
            <a:off x="4078175" y="2519775"/>
            <a:ext cx="987600" cy="4464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20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268" name="Google Shape;1268;p30"/>
          <p:cNvSpPr txBox="1"/>
          <p:nvPr>
            <p:ph type="subTitle" idx="4"/>
          </p:nvPr>
        </p:nvSpPr>
        <p:spPr>
          <a:xfrm>
            <a:off x="3485425" y="3572800"/>
            <a:ext cx="2173200" cy="760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Font typeface="PT Sans" panose="020B0503020203020204"/>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Font typeface="PT Sans" panose="020B0503020203020204"/>
              <a:buNone/>
              <a:defRPr sz="2100">
                <a:latin typeface="PT Sans" panose="020B0503020203020204"/>
                <a:ea typeface="PT Sans" panose="020B0503020203020204"/>
                <a:cs typeface="PT Sans" panose="020B0503020203020204"/>
                <a:sym typeface="PT Sans" panose="020B0503020203020204"/>
              </a:defRPr>
            </a:lvl4pPr>
            <a:lvl5pPr lvl="4" algn="ctr" rtl="0">
              <a:lnSpc>
                <a:spcPct val="100000"/>
              </a:lnSpc>
              <a:spcBef>
                <a:spcPts val="0"/>
              </a:spcBef>
              <a:spcAft>
                <a:spcPts val="0"/>
              </a:spcAft>
              <a:buSzPts val="2100"/>
              <a:buFont typeface="PT Sans" panose="020B0503020203020204"/>
              <a:buNone/>
              <a:defRPr sz="2100">
                <a:latin typeface="PT Sans" panose="020B0503020203020204"/>
                <a:ea typeface="PT Sans" panose="020B0503020203020204"/>
                <a:cs typeface="PT Sans" panose="020B0503020203020204"/>
                <a:sym typeface="PT Sans" panose="020B0503020203020204"/>
              </a:defRPr>
            </a:lvl5pPr>
            <a:lvl6pPr lvl="5" algn="ctr" rtl="0">
              <a:lnSpc>
                <a:spcPct val="100000"/>
              </a:lnSpc>
              <a:spcBef>
                <a:spcPts val="0"/>
              </a:spcBef>
              <a:spcAft>
                <a:spcPts val="0"/>
              </a:spcAft>
              <a:buSzPts val="2100"/>
              <a:buFont typeface="PT Sans" panose="020B0503020203020204"/>
              <a:buNone/>
              <a:defRPr sz="2100">
                <a:latin typeface="PT Sans" panose="020B0503020203020204"/>
                <a:ea typeface="PT Sans" panose="020B0503020203020204"/>
                <a:cs typeface="PT Sans" panose="020B0503020203020204"/>
                <a:sym typeface="PT Sans" panose="020B0503020203020204"/>
              </a:defRPr>
            </a:lvl6pPr>
            <a:lvl7pPr lvl="6" algn="ctr" rtl="0">
              <a:lnSpc>
                <a:spcPct val="100000"/>
              </a:lnSpc>
              <a:spcBef>
                <a:spcPts val="0"/>
              </a:spcBef>
              <a:spcAft>
                <a:spcPts val="0"/>
              </a:spcAft>
              <a:buSzPts val="2100"/>
              <a:buFont typeface="PT Sans" panose="020B0503020203020204"/>
              <a:buNone/>
              <a:defRPr sz="2100">
                <a:latin typeface="PT Sans" panose="020B0503020203020204"/>
                <a:ea typeface="PT Sans" panose="020B0503020203020204"/>
                <a:cs typeface="PT Sans" panose="020B0503020203020204"/>
                <a:sym typeface="PT Sans" panose="020B0503020203020204"/>
              </a:defRPr>
            </a:lvl7pPr>
            <a:lvl8pPr lvl="7" algn="ctr" rtl="0">
              <a:lnSpc>
                <a:spcPct val="100000"/>
              </a:lnSpc>
              <a:spcBef>
                <a:spcPts val="0"/>
              </a:spcBef>
              <a:spcAft>
                <a:spcPts val="0"/>
              </a:spcAft>
              <a:buSzPts val="2100"/>
              <a:buFont typeface="PT Sans" panose="020B0503020203020204"/>
              <a:buNone/>
              <a:defRPr sz="2100">
                <a:latin typeface="PT Sans" panose="020B0503020203020204"/>
                <a:ea typeface="PT Sans" panose="020B0503020203020204"/>
                <a:cs typeface="PT Sans" panose="020B0503020203020204"/>
                <a:sym typeface="PT Sans" panose="020B0503020203020204"/>
              </a:defRPr>
            </a:lvl8pPr>
            <a:lvl9pPr lvl="8" algn="ctr" rtl="0">
              <a:lnSpc>
                <a:spcPct val="100000"/>
              </a:lnSpc>
              <a:spcBef>
                <a:spcPts val="0"/>
              </a:spcBef>
              <a:spcAft>
                <a:spcPts val="0"/>
              </a:spcAft>
              <a:buSzPts val="2100"/>
              <a:buFont typeface="PT Sans" panose="020B0503020203020204"/>
              <a:buNone/>
              <a:defRPr sz="2100">
                <a:latin typeface="PT Sans" panose="020B0503020203020204"/>
                <a:ea typeface="PT Sans" panose="020B0503020203020204"/>
                <a:cs typeface="PT Sans" panose="020B0503020203020204"/>
                <a:sym typeface="PT Sans" panose="020B0503020203020204"/>
              </a:defRPr>
            </a:lvl9pPr>
          </a:lstStyle>
          <a:p/>
        </p:txBody>
      </p:sp>
      <p:sp>
        <p:nvSpPr>
          <p:cNvPr id="1269" name="Google Shape;1269;p30"/>
          <p:cNvSpPr txBox="1"/>
          <p:nvPr>
            <p:ph type="subTitle" idx="5"/>
          </p:nvPr>
        </p:nvSpPr>
        <p:spPr>
          <a:xfrm>
            <a:off x="3485375" y="1440750"/>
            <a:ext cx="2173200" cy="4041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1"/>
              </a:buClr>
              <a:buSzPts val="2400"/>
              <a:buFont typeface="Bebas Neue" panose="020B0606020202050201"/>
              <a:buNone/>
              <a:defRPr sz="2000" b="1">
                <a:solidFill>
                  <a:schemeClr val="dk1"/>
                </a:solidFill>
                <a:latin typeface="DM Sans"/>
                <a:ea typeface="DM Sans"/>
                <a:cs typeface="DM Sans"/>
                <a:sym typeface="DM Sans"/>
              </a:defRPr>
            </a:lvl1pPr>
            <a:lvl2pPr lvl="1" algn="ctr"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2pPr>
            <a:lvl3pPr lvl="2" algn="ctr"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3pPr>
            <a:lvl4pPr lvl="3" algn="ctr"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4pPr>
            <a:lvl5pPr lvl="4" algn="ctr"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5pPr>
            <a:lvl6pPr lvl="5" algn="ctr"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6pPr>
            <a:lvl7pPr lvl="6" algn="ctr"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7pPr>
            <a:lvl8pPr lvl="7" algn="ctr"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8pPr>
            <a:lvl9pPr lvl="8" algn="ctr"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9pPr>
          </a:lstStyle>
          <a:p/>
        </p:txBody>
      </p:sp>
      <p:sp>
        <p:nvSpPr>
          <p:cNvPr id="1270" name="Google Shape;1270;p30"/>
          <p:cNvSpPr txBox="1"/>
          <p:nvPr>
            <p:ph type="title" idx="6" hasCustomPrompt="1"/>
          </p:nvPr>
        </p:nvSpPr>
        <p:spPr>
          <a:xfrm>
            <a:off x="6622750" y="2519775"/>
            <a:ext cx="987600" cy="4464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20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271" name="Google Shape;1271;p30"/>
          <p:cNvSpPr txBox="1"/>
          <p:nvPr>
            <p:ph type="subTitle" idx="7"/>
          </p:nvPr>
        </p:nvSpPr>
        <p:spPr>
          <a:xfrm>
            <a:off x="6032325" y="3572800"/>
            <a:ext cx="2173200" cy="760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Font typeface="PT Sans" panose="020B0503020203020204"/>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Font typeface="PT Sans" panose="020B0503020203020204"/>
              <a:buNone/>
              <a:defRPr sz="2100">
                <a:latin typeface="PT Sans" panose="020B0503020203020204"/>
                <a:ea typeface="PT Sans" panose="020B0503020203020204"/>
                <a:cs typeface="PT Sans" panose="020B0503020203020204"/>
                <a:sym typeface="PT Sans" panose="020B0503020203020204"/>
              </a:defRPr>
            </a:lvl4pPr>
            <a:lvl5pPr lvl="4" algn="ctr" rtl="0">
              <a:lnSpc>
                <a:spcPct val="100000"/>
              </a:lnSpc>
              <a:spcBef>
                <a:spcPts val="0"/>
              </a:spcBef>
              <a:spcAft>
                <a:spcPts val="0"/>
              </a:spcAft>
              <a:buSzPts val="2100"/>
              <a:buFont typeface="PT Sans" panose="020B0503020203020204"/>
              <a:buNone/>
              <a:defRPr sz="2100">
                <a:latin typeface="PT Sans" panose="020B0503020203020204"/>
                <a:ea typeface="PT Sans" panose="020B0503020203020204"/>
                <a:cs typeface="PT Sans" panose="020B0503020203020204"/>
                <a:sym typeface="PT Sans" panose="020B0503020203020204"/>
              </a:defRPr>
            </a:lvl5pPr>
            <a:lvl6pPr lvl="5" algn="ctr" rtl="0">
              <a:lnSpc>
                <a:spcPct val="100000"/>
              </a:lnSpc>
              <a:spcBef>
                <a:spcPts val="0"/>
              </a:spcBef>
              <a:spcAft>
                <a:spcPts val="0"/>
              </a:spcAft>
              <a:buSzPts val="2100"/>
              <a:buFont typeface="PT Sans" panose="020B0503020203020204"/>
              <a:buNone/>
              <a:defRPr sz="2100">
                <a:latin typeface="PT Sans" panose="020B0503020203020204"/>
                <a:ea typeface="PT Sans" panose="020B0503020203020204"/>
                <a:cs typeface="PT Sans" panose="020B0503020203020204"/>
                <a:sym typeface="PT Sans" panose="020B0503020203020204"/>
              </a:defRPr>
            </a:lvl6pPr>
            <a:lvl7pPr lvl="6" algn="ctr" rtl="0">
              <a:lnSpc>
                <a:spcPct val="100000"/>
              </a:lnSpc>
              <a:spcBef>
                <a:spcPts val="0"/>
              </a:spcBef>
              <a:spcAft>
                <a:spcPts val="0"/>
              </a:spcAft>
              <a:buSzPts val="2100"/>
              <a:buFont typeface="PT Sans" panose="020B0503020203020204"/>
              <a:buNone/>
              <a:defRPr sz="2100">
                <a:latin typeface="PT Sans" panose="020B0503020203020204"/>
                <a:ea typeface="PT Sans" panose="020B0503020203020204"/>
                <a:cs typeface="PT Sans" panose="020B0503020203020204"/>
                <a:sym typeface="PT Sans" panose="020B0503020203020204"/>
              </a:defRPr>
            </a:lvl7pPr>
            <a:lvl8pPr lvl="7" algn="ctr" rtl="0">
              <a:lnSpc>
                <a:spcPct val="100000"/>
              </a:lnSpc>
              <a:spcBef>
                <a:spcPts val="0"/>
              </a:spcBef>
              <a:spcAft>
                <a:spcPts val="0"/>
              </a:spcAft>
              <a:buSzPts val="2100"/>
              <a:buFont typeface="PT Sans" panose="020B0503020203020204"/>
              <a:buNone/>
              <a:defRPr sz="2100">
                <a:latin typeface="PT Sans" panose="020B0503020203020204"/>
                <a:ea typeface="PT Sans" panose="020B0503020203020204"/>
                <a:cs typeface="PT Sans" panose="020B0503020203020204"/>
                <a:sym typeface="PT Sans" panose="020B0503020203020204"/>
              </a:defRPr>
            </a:lvl8pPr>
            <a:lvl9pPr lvl="8" algn="ctr" rtl="0">
              <a:lnSpc>
                <a:spcPct val="100000"/>
              </a:lnSpc>
              <a:spcBef>
                <a:spcPts val="0"/>
              </a:spcBef>
              <a:spcAft>
                <a:spcPts val="0"/>
              </a:spcAft>
              <a:buSzPts val="2100"/>
              <a:buFont typeface="PT Sans" panose="020B0503020203020204"/>
              <a:buNone/>
              <a:defRPr sz="2100">
                <a:latin typeface="PT Sans" panose="020B0503020203020204"/>
                <a:ea typeface="PT Sans" panose="020B0503020203020204"/>
                <a:cs typeface="PT Sans" panose="020B0503020203020204"/>
                <a:sym typeface="PT Sans" panose="020B0503020203020204"/>
              </a:defRPr>
            </a:lvl9pPr>
          </a:lstStyle>
          <a:p/>
        </p:txBody>
      </p:sp>
      <p:sp>
        <p:nvSpPr>
          <p:cNvPr id="1272" name="Google Shape;1272;p30"/>
          <p:cNvSpPr txBox="1"/>
          <p:nvPr>
            <p:ph type="subTitle" idx="8"/>
          </p:nvPr>
        </p:nvSpPr>
        <p:spPr>
          <a:xfrm>
            <a:off x="6032275" y="1440750"/>
            <a:ext cx="2173200" cy="4041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1"/>
              </a:buClr>
              <a:buSzPts val="2400"/>
              <a:buFont typeface="Bebas Neue" panose="020B0606020202050201"/>
              <a:buNone/>
              <a:defRPr sz="2000" b="1">
                <a:solidFill>
                  <a:schemeClr val="dk1"/>
                </a:solidFill>
                <a:latin typeface="DM Sans"/>
                <a:ea typeface="DM Sans"/>
                <a:cs typeface="DM Sans"/>
                <a:sym typeface="DM Sans"/>
              </a:defRPr>
            </a:lvl1pPr>
            <a:lvl2pPr lvl="1" algn="ctr"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2pPr>
            <a:lvl3pPr lvl="2" algn="ctr"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3pPr>
            <a:lvl4pPr lvl="3" algn="ctr"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4pPr>
            <a:lvl5pPr lvl="4" algn="ctr"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5pPr>
            <a:lvl6pPr lvl="5" algn="ctr"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6pPr>
            <a:lvl7pPr lvl="6" algn="ctr"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7pPr>
            <a:lvl8pPr lvl="7" algn="ctr"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8pPr>
            <a:lvl9pPr lvl="8" algn="ctr"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9pPr>
          </a:lstStyle>
          <a:p/>
        </p:txBody>
      </p:sp>
      <p:sp>
        <p:nvSpPr>
          <p:cNvPr id="1273" name="Google Shape;1273;p30"/>
          <p:cNvSpPr txBox="1"/>
          <p:nvPr>
            <p:ph type="title" idx="9"/>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1274" name="Google Shape;1274;p30"/>
          <p:cNvGrpSpPr/>
          <p:nvPr/>
        </p:nvGrpSpPr>
        <p:grpSpPr>
          <a:xfrm>
            <a:off x="279670" y="142140"/>
            <a:ext cx="8658931" cy="4806398"/>
            <a:chOff x="279670" y="142140"/>
            <a:chExt cx="8658931" cy="4806398"/>
          </a:xfrm>
        </p:grpSpPr>
        <p:sp>
          <p:nvSpPr>
            <p:cNvPr id="1275" name="Google Shape;1275;p30"/>
            <p:cNvSpPr/>
            <p:nvPr/>
          </p:nvSpPr>
          <p:spPr>
            <a:xfrm flipH="1">
              <a:off x="8691650" y="142140"/>
              <a:ext cx="246951" cy="246951"/>
            </a:xfrm>
            <a:custGeom>
              <a:avLst/>
              <a:gdLst/>
              <a:ahLst/>
              <a:cxnLst/>
              <a:rect l="l" t="t" r="r" b="b"/>
              <a:pathLst>
                <a:path w="16768" h="16768" extrusionOk="0">
                  <a:moveTo>
                    <a:pt x="6510" y="0"/>
                  </a:moveTo>
                  <a:cubicBezTo>
                    <a:pt x="5794" y="0"/>
                    <a:pt x="5212" y="581"/>
                    <a:pt x="5212" y="1299"/>
                  </a:cubicBezTo>
                  <a:lnTo>
                    <a:pt x="5212" y="3914"/>
                  </a:lnTo>
                  <a:cubicBezTo>
                    <a:pt x="5212" y="4630"/>
                    <a:pt x="4631" y="5212"/>
                    <a:pt x="3913" y="5212"/>
                  </a:cubicBezTo>
                  <a:lnTo>
                    <a:pt x="1299" y="5212"/>
                  </a:lnTo>
                  <a:cubicBezTo>
                    <a:pt x="583" y="5212"/>
                    <a:pt x="1" y="5793"/>
                    <a:pt x="1" y="6511"/>
                  </a:cubicBezTo>
                  <a:lnTo>
                    <a:pt x="1" y="10258"/>
                  </a:lnTo>
                  <a:cubicBezTo>
                    <a:pt x="1" y="10975"/>
                    <a:pt x="582" y="11557"/>
                    <a:pt x="1299" y="11557"/>
                  </a:cubicBezTo>
                  <a:lnTo>
                    <a:pt x="3913" y="11557"/>
                  </a:lnTo>
                  <a:cubicBezTo>
                    <a:pt x="4629" y="11557"/>
                    <a:pt x="5212" y="12138"/>
                    <a:pt x="5212" y="12856"/>
                  </a:cubicBezTo>
                  <a:lnTo>
                    <a:pt x="5212" y="15468"/>
                  </a:lnTo>
                  <a:cubicBezTo>
                    <a:pt x="5212" y="16186"/>
                    <a:pt x="5793" y="16767"/>
                    <a:pt x="6510" y="16767"/>
                  </a:cubicBezTo>
                  <a:lnTo>
                    <a:pt x="10258" y="16767"/>
                  </a:lnTo>
                  <a:cubicBezTo>
                    <a:pt x="10975" y="16767"/>
                    <a:pt x="11556" y="16187"/>
                    <a:pt x="11556" y="15468"/>
                  </a:cubicBezTo>
                  <a:lnTo>
                    <a:pt x="11556" y="12855"/>
                  </a:lnTo>
                  <a:cubicBezTo>
                    <a:pt x="11556" y="12138"/>
                    <a:pt x="12137" y="11556"/>
                    <a:pt x="12855" y="11556"/>
                  </a:cubicBezTo>
                  <a:lnTo>
                    <a:pt x="15470" y="11556"/>
                  </a:lnTo>
                  <a:cubicBezTo>
                    <a:pt x="16186" y="11556"/>
                    <a:pt x="16768" y="10975"/>
                    <a:pt x="16768" y="10257"/>
                  </a:cubicBezTo>
                  <a:lnTo>
                    <a:pt x="16768" y="6510"/>
                  </a:lnTo>
                  <a:cubicBezTo>
                    <a:pt x="16768" y="5795"/>
                    <a:pt x="16186" y="5212"/>
                    <a:pt x="15470" y="5212"/>
                  </a:cubicBezTo>
                  <a:lnTo>
                    <a:pt x="12855" y="5212"/>
                  </a:lnTo>
                  <a:cubicBezTo>
                    <a:pt x="12139" y="5212"/>
                    <a:pt x="11556" y="4631"/>
                    <a:pt x="11556" y="3914"/>
                  </a:cubicBezTo>
                  <a:lnTo>
                    <a:pt x="11556" y="1299"/>
                  </a:lnTo>
                  <a:cubicBezTo>
                    <a:pt x="11556" y="582"/>
                    <a:pt x="10976" y="0"/>
                    <a:pt x="102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76" name="Google Shape;1276;p30"/>
            <p:cNvSpPr/>
            <p:nvPr/>
          </p:nvSpPr>
          <p:spPr>
            <a:xfrm flipH="1">
              <a:off x="279670" y="4700338"/>
              <a:ext cx="286575" cy="248200"/>
            </a:xfrm>
            <a:custGeom>
              <a:avLst/>
              <a:gdLst/>
              <a:ahLst/>
              <a:cxnLst/>
              <a:rect l="l" t="t" r="r" b="b"/>
              <a:pathLst>
                <a:path w="11463" h="9928" extrusionOk="0">
                  <a:moveTo>
                    <a:pt x="2866" y="0"/>
                  </a:moveTo>
                  <a:lnTo>
                    <a:pt x="0" y="4964"/>
                  </a:lnTo>
                  <a:lnTo>
                    <a:pt x="2866" y="9928"/>
                  </a:lnTo>
                  <a:lnTo>
                    <a:pt x="8596" y="9928"/>
                  </a:lnTo>
                  <a:lnTo>
                    <a:pt x="11462" y="4964"/>
                  </a:lnTo>
                  <a:lnTo>
                    <a:pt x="859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277" name="Google Shape;1277;p30"/>
          <p:cNvGrpSpPr/>
          <p:nvPr/>
        </p:nvGrpSpPr>
        <p:grpSpPr>
          <a:xfrm>
            <a:off x="251957" y="142148"/>
            <a:ext cx="8372299" cy="4843356"/>
            <a:chOff x="251957" y="142148"/>
            <a:chExt cx="8372299" cy="4843356"/>
          </a:xfrm>
        </p:grpSpPr>
        <p:grpSp>
          <p:nvGrpSpPr>
            <p:cNvPr id="1278" name="Google Shape;1278;p30"/>
            <p:cNvGrpSpPr/>
            <p:nvPr/>
          </p:nvGrpSpPr>
          <p:grpSpPr>
            <a:xfrm flipH="1">
              <a:off x="251957" y="142148"/>
              <a:ext cx="838324" cy="185756"/>
              <a:chOff x="4389925" y="459275"/>
              <a:chExt cx="999075" cy="221375"/>
            </a:xfrm>
          </p:grpSpPr>
          <p:sp>
            <p:nvSpPr>
              <p:cNvPr id="1279" name="Google Shape;1279;p30"/>
              <p:cNvSpPr/>
              <p:nvPr/>
            </p:nvSpPr>
            <p:spPr>
              <a:xfrm>
                <a:off x="4389925" y="459275"/>
                <a:ext cx="70625" cy="70625"/>
              </a:xfrm>
              <a:custGeom>
                <a:avLst/>
                <a:gdLst/>
                <a:ahLst/>
                <a:cxnLst/>
                <a:rect l="l" t="t" r="r" b="b"/>
                <a:pathLst>
                  <a:path w="2825" h="2825" extrusionOk="0">
                    <a:moveTo>
                      <a:pt x="1413" y="0"/>
                    </a:moveTo>
                    <a:cubicBezTo>
                      <a:pt x="631"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80" name="Google Shape;1280;p30"/>
              <p:cNvSpPr/>
              <p:nvPr/>
            </p:nvSpPr>
            <p:spPr>
              <a:xfrm>
                <a:off x="4575625" y="459275"/>
                <a:ext cx="70625" cy="70625"/>
              </a:xfrm>
              <a:custGeom>
                <a:avLst/>
                <a:gdLst/>
                <a:ahLst/>
                <a:cxnLst/>
                <a:rect l="l" t="t" r="r" b="b"/>
                <a:pathLst>
                  <a:path w="2825" h="2825" extrusionOk="0">
                    <a:moveTo>
                      <a:pt x="1413" y="0"/>
                    </a:moveTo>
                    <a:cubicBezTo>
                      <a:pt x="632"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81" name="Google Shape;1281;p30"/>
              <p:cNvSpPr/>
              <p:nvPr/>
            </p:nvSpPr>
            <p:spPr>
              <a:xfrm>
                <a:off x="4761325" y="459275"/>
                <a:ext cx="70625" cy="70625"/>
              </a:xfrm>
              <a:custGeom>
                <a:avLst/>
                <a:gdLst/>
                <a:ahLst/>
                <a:cxnLst/>
                <a:rect l="l" t="t" r="r" b="b"/>
                <a:pathLst>
                  <a:path w="2825" h="2825" extrusionOk="0">
                    <a:moveTo>
                      <a:pt x="1413" y="0"/>
                    </a:moveTo>
                    <a:cubicBezTo>
                      <a:pt x="632"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82" name="Google Shape;1282;p30"/>
              <p:cNvSpPr/>
              <p:nvPr/>
            </p:nvSpPr>
            <p:spPr>
              <a:xfrm>
                <a:off x="4946975" y="459275"/>
                <a:ext cx="70625" cy="70625"/>
              </a:xfrm>
              <a:custGeom>
                <a:avLst/>
                <a:gdLst/>
                <a:ahLst/>
                <a:cxnLst/>
                <a:rect l="l" t="t" r="r" b="b"/>
                <a:pathLst>
                  <a:path w="2825" h="2825" extrusionOk="0">
                    <a:moveTo>
                      <a:pt x="1413" y="0"/>
                    </a:moveTo>
                    <a:cubicBezTo>
                      <a:pt x="633" y="0"/>
                      <a:pt x="1" y="632"/>
                      <a:pt x="1" y="1412"/>
                    </a:cubicBezTo>
                    <a:cubicBezTo>
                      <a:pt x="1" y="2192"/>
                      <a:pt x="634" y="2824"/>
                      <a:pt x="1413" y="2824"/>
                    </a:cubicBezTo>
                    <a:cubicBezTo>
                      <a:pt x="2194"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83" name="Google Shape;1283;p30"/>
              <p:cNvSpPr/>
              <p:nvPr/>
            </p:nvSpPr>
            <p:spPr>
              <a:xfrm>
                <a:off x="5132675" y="459275"/>
                <a:ext cx="70625" cy="70625"/>
              </a:xfrm>
              <a:custGeom>
                <a:avLst/>
                <a:gdLst/>
                <a:ahLst/>
                <a:cxnLst/>
                <a:rect l="l" t="t" r="r" b="b"/>
                <a:pathLst>
                  <a:path w="2825" h="2825" extrusionOk="0">
                    <a:moveTo>
                      <a:pt x="1413" y="0"/>
                    </a:moveTo>
                    <a:cubicBezTo>
                      <a:pt x="633" y="0"/>
                      <a:pt x="1" y="632"/>
                      <a:pt x="1" y="1412"/>
                    </a:cubicBezTo>
                    <a:cubicBezTo>
                      <a:pt x="1" y="2192"/>
                      <a:pt x="634" y="2824"/>
                      <a:pt x="1413" y="2824"/>
                    </a:cubicBezTo>
                    <a:cubicBezTo>
                      <a:pt x="2193"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84" name="Google Shape;1284;p30"/>
              <p:cNvSpPr/>
              <p:nvPr/>
            </p:nvSpPr>
            <p:spPr>
              <a:xfrm>
                <a:off x="5318375" y="459275"/>
                <a:ext cx="70625" cy="70625"/>
              </a:xfrm>
              <a:custGeom>
                <a:avLst/>
                <a:gdLst/>
                <a:ahLst/>
                <a:cxnLst/>
                <a:rect l="l" t="t" r="r" b="b"/>
                <a:pathLst>
                  <a:path w="2825" h="2825" extrusionOk="0">
                    <a:moveTo>
                      <a:pt x="1413" y="0"/>
                    </a:moveTo>
                    <a:cubicBezTo>
                      <a:pt x="634" y="0"/>
                      <a:pt x="1" y="632"/>
                      <a:pt x="1" y="1412"/>
                    </a:cubicBezTo>
                    <a:cubicBezTo>
                      <a:pt x="1" y="2192"/>
                      <a:pt x="634" y="2824"/>
                      <a:pt x="1413" y="2824"/>
                    </a:cubicBezTo>
                    <a:cubicBezTo>
                      <a:pt x="2193"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85" name="Google Shape;1285;p30"/>
              <p:cNvSpPr/>
              <p:nvPr/>
            </p:nvSpPr>
            <p:spPr>
              <a:xfrm>
                <a:off x="4389925" y="610000"/>
                <a:ext cx="70625" cy="70650"/>
              </a:xfrm>
              <a:custGeom>
                <a:avLst/>
                <a:gdLst/>
                <a:ahLst/>
                <a:cxnLst/>
                <a:rect l="l" t="t" r="r" b="b"/>
                <a:pathLst>
                  <a:path w="2825" h="2826" extrusionOk="0">
                    <a:moveTo>
                      <a:pt x="1413" y="1"/>
                    </a:moveTo>
                    <a:cubicBezTo>
                      <a:pt x="631"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86" name="Google Shape;1286;p30"/>
              <p:cNvSpPr/>
              <p:nvPr/>
            </p:nvSpPr>
            <p:spPr>
              <a:xfrm>
                <a:off x="4575625" y="610000"/>
                <a:ext cx="70625" cy="70650"/>
              </a:xfrm>
              <a:custGeom>
                <a:avLst/>
                <a:gdLst/>
                <a:ahLst/>
                <a:cxnLst/>
                <a:rect l="l" t="t" r="r" b="b"/>
                <a:pathLst>
                  <a:path w="2825" h="2826" extrusionOk="0">
                    <a:moveTo>
                      <a:pt x="1413" y="1"/>
                    </a:moveTo>
                    <a:cubicBezTo>
                      <a:pt x="632"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87" name="Google Shape;1287;p30"/>
              <p:cNvSpPr/>
              <p:nvPr/>
            </p:nvSpPr>
            <p:spPr>
              <a:xfrm>
                <a:off x="4761325" y="610000"/>
                <a:ext cx="70625" cy="70650"/>
              </a:xfrm>
              <a:custGeom>
                <a:avLst/>
                <a:gdLst/>
                <a:ahLst/>
                <a:cxnLst/>
                <a:rect l="l" t="t" r="r" b="b"/>
                <a:pathLst>
                  <a:path w="2825" h="2826" extrusionOk="0">
                    <a:moveTo>
                      <a:pt x="1413" y="1"/>
                    </a:moveTo>
                    <a:cubicBezTo>
                      <a:pt x="632"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88" name="Google Shape;1288;p30"/>
              <p:cNvSpPr/>
              <p:nvPr/>
            </p:nvSpPr>
            <p:spPr>
              <a:xfrm>
                <a:off x="4946975" y="610000"/>
                <a:ext cx="70625" cy="70650"/>
              </a:xfrm>
              <a:custGeom>
                <a:avLst/>
                <a:gdLst/>
                <a:ahLst/>
                <a:cxnLst/>
                <a:rect l="l" t="t" r="r" b="b"/>
                <a:pathLst>
                  <a:path w="2825" h="2826" extrusionOk="0">
                    <a:moveTo>
                      <a:pt x="1413" y="1"/>
                    </a:moveTo>
                    <a:cubicBezTo>
                      <a:pt x="633" y="1"/>
                      <a:pt x="1" y="634"/>
                      <a:pt x="1" y="1413"/>
                    </a:cubicBezTo>
                    <a:cubicBezTo>
                      <a:pt x="1" y="2194"/>
                      <a:pt x="634" y="2825"/>
                      <a:pt x="1413" y="2825"/>
                    </a:cubicBezTo>
                    <a:cubicBezTo>
                      <a:pt x="1414" y="2825"/>
                      <a:pt x="1415" y="2825"/>
                      <a:pt x="1417" y="2825"/>
                    </a:cubicBezTo>
                    <a:cubicBezTo>
                      <a:pt x="2196" y="2825"/>
                      <a:pt x="2825" y="2193"/>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89" name="Google Shape;1289;p30"/>
              <p:cNvSpPr/>
              <p:nvPr/>
            </p:nvSpPr>
            <p:spPr>
              <a:xfrm>
                <a:off x="5132675" y="610000"/>
                <a:ext cx="70625" cy="70650"/>
              </a:xfrm>
              <a:custGeom>
                <a:avLst/>
                <a:gdLst/>
                <a:ahLst/>
                <a:cxnLst/>
                <a:rect l="l" t="t" r="r" b="b"/>
                <a:pathLst>
                  <a:path w="2825" h="2826" extrusionOk="0">
                    <a:moveTo>
                      <a:pt x="1413" y="1"/>
                    </a:moveTo>
                    <a:cubicBezTo>
                      <a:pt x="633" y="1"/>
                      <a:pt x="1" y="634"/>
                      <a:pt x="1" y="1413"/>
                    </a:cubicBezTo>
                    <a:cubicBezTo>
                      <a:pt x="1" y="2194"/>
                      <a:pt x="634" y="2825"/>
                      <a:pt x="1413" y="2825"/>
                    </a:cubicBezTo>
                    <a:cubicBezTo>
                      <a:pt x="1414" y="2825"/>
                      <a:pt x="1415" y="2825"/>
                      <a:pt x="1417" y="2825"/>
                    </a:cubicBezTo>
                    <a:cubicBezTo>
                      <a:pt x="2195" y="2825"/>
                      <a:pt x="2825" y="2193"/>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90" name="Google Shape;1290;p30"/>
              <p:cNvSpPr/>
              <p:nvPr/>
            </p:nvSpPr>
            <p:spPr>
              <a:xfrm>
                <a:off x="5318375" y="610000"/>
                <a:ext cx="70625" cy="70650"/>
              </a:xfrm>
              <a:custGeom>
                <a:avLst/>
                <a:gdLst/>
                <a:ahLst/>
                <a:cxnLst/>
                <a:rect l="l" t="t" r="r" b="b"/>
                <a:pathLst>
                  <a:path w="2825" h="2826" extrusionOk="0">
                    <a:moveTo>
                      <a:pt x="1413" y="1"/>
                    </a:moveTo>
                    <a:cubicBezTo>
                      <a:pt x="634" y="1"/>
                      <a:pt x="1" y="634"/>
                      <a:pt x="1" y="1413"/>
                    </a:cubicBezTo>
                    <a:cubicBezTo>
                      <a:pt x="1" y="2194"/>
                      <a:pt x="634" y="2825"/>
                      <a:pt x="1413" y="2825"/>
                    </a:cubicBezTo>
                    <a:cubicBezTo>
                      <a:pt x="2193" y="2825"/>
                      <a:pt x="2825" y="2194"/>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291" name="Google Shape;1291;p30"/>
            <p:cNvGrpSpPr/>
            <p:nvPr/>
          </p:nvGrpSpPr>
          <p:grpSpPr>
            <a:xfrm flipH="1">
              <a:off x="7785932" y="4799748"/>
              <a:ext cx="838324" cy="185756"/>
              <a:chOff x="4389925" y="459275"/>
              <a:chExt cx="999075" cy="221375"/>
            </a:xfrm>
          </p:grpSpPr>
          <p:sp>
            <p:nvSpPr>
              <p:cNvPr id="1292" name="Google Shape;1292;p30"/>
              <p:cNvSpPr/>
              <p:nvPr/>
            </p:nvSpPr>
            <p:spPr>
              <a:xfrm>
                <a:off x="4389925" y="459275"/>
                <a:ext cx="70625" cy="70625"/>
              </a:xfrm>
              <a:custGeom>
                <a:avLst/>
                <a:gdLst/>
                <a:ahLst/>
                <a:cxnLst/>
                <a:rect l="l" t="t" r="r" b="b"/>
                <a:pathLst>
                  <a:path w="2825" h="2825" extrusionOk="0">
                    <a:moveTo>
                      <a:pt x="1413" y="0"/>
                    </a:moveTo>
                    <a:cubicBezTo>
                      <a:pt x="631"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93" name="Google Shape;1293;p30"/>
              <p:cNvSpPr/>
              <p:nvPr/>
            </p:nvSpPr>
            <p:spPr>
              <a:xfrm>
                <a:off x="4575625" y="459275"/>
                <a:ext cx="70625" cy="70625"/>
              </a:xfrm>
              <a:custGeom>
                <a:avLst/>
                <a:gdLst/>
                <a:ahLst/>
                <a:cxnLst/>
                <a:rect l="l" t="t" r="r" b="b"/>
                <a:pathLst>
                  <a:path w="2825" h="2825" extrusionOk="0">
                    <a:moveTo>
                      <a:pt x="1413" y="0"/>
                    </a:moveTo>
                    <a:cubicBezTo>
                      <a:pt x="632"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94" name="Google Shape;1294;p30"/>
              <p:cNvSpPr/>
              <p:nvPr/>
            </p:nvSpPr>
            <p:spPr>
              <a:xfrm>
                <a:off x="4761325" y="459275"/>
                <a:ext cx="70625" cy="70625"/>
              </a:xfrm>
              <a:custGeom>
                <a:avLst/>
                <a:gdLst/>
                <a:ahLst/>
                <a:cxnLst/>
                <a:rect l="l" t="t" r="r" b="b"/>
                <a:pathLst>
                  <a:path w="2825" h="2825" extrusionOk="0">
                    <a:moveTo>
                      <a:pt x="1413" y="0"/>
                    </a:moveTo>
                    <a:cubicBezTo>
                      <a:pt x="632"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95" name="Google Shape;1295;p30"/>
              <p:cNvSpPr/>
              <p:nvPr/>
            </p:nvSpPr>
            <p:spPr>
              <a:xfrm>
                <a:off x="4946975" y="459275"/>
                <a:ext cx="70625" cy="70625"/>
              </a:xfrm>
              <a:custGeom>
                <a:avLst/>
                <a:gdLst/>
                <a:ahLst/>
                <a:cxnLst/>
                <a:rect l="l" t="t" r="r" b="b"/>
                <a:pathLst>
                  <a:path w="2825" h="2825" extrusionOk="0">
                    <a:moveTo>
                      <a:pt x="1413" y="0"/>
                    </a:moveTo>
                    <a:cubicBezTo>
                      <a:pt x="633" y="0"/>
                      <a:pt x="1" y="632"/>
                      <a:pt x="1" y="1412"/>
                    </a:cubicBezTo>
                    <a:cubicBezTo>
                      <a:pt x="1" y="2192"/>
                      <a:pt x="634" y="2824"/>
                      <a:pt x="1413" y="2824"/>
                    </a:cubicBezTo>
                    <a:cubicBezTo>
                      <a:pt x="2194"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96" name="Google Shape;1296;p30"/>
              <p:cNvSpPr/>
              <p:nvPr/>
            </p:nvSpPr>
            <p:spPr>
              <a:xfrm>
                <a:off x="5132675" y="459275"/>
                <a:ext cx="70625" cy="70625"/>
              </a:xfrm>
              <a:custGeom>
                <a:avLst/>
                <a:gdLst/>
                <a:ahLst/>
                <a:cxnLst/>
                <a:rect l="l" t="t" r="r" b="b"/>
                <a:pathLst>
                  <a:path w="2825" h="2825" extrusionOk="0">
                    <a:moveTo>
                      <a:pt x="1413" y="0"/>
                    </a:moveTo>
                    <a:cubicBezTo>
                      <a:pt x="633" y="0"/>
                      <a:pt x="1" y="632"/>
                      <a:pt x="1" y="1412"/>
                    </a:cubicBezTo>
                    <a:cubicBezTo>
                      <a:pt x="1" y="2192"/>
                      <a:pt x="634" y="2824"/>
                      <a:pt x="1413" y="2824"/>
                    </a:cubicBezTo>
                    <a:cubicBezTo>
                      <a:pt x="2193"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97" name="Google Shape;1297;p30"/>
              <p:cNvSpPr/>
              <p:nvPr/>
            </p:nvSpPr>
            <p:spPr>
              <a:xfrm>
                <a:off x="5318375" y="459275"/>
                <a:ext cx="70625" cy="70625"/>
              </a:xfrm>
              <a:custGeom>
                <a:avLst/>
                <a:gdLst/>
                <a:ahLst/>
                <a:cxnLst/>
                <a:rect l="l" t="t" r="r" b="b"/>
                <a:pathLst>
                  <a:path w="2825" h="2825" extrusionOk="0">
                    <a:moveTo>
                      <a:pt x="1413" y="0"/>
                    </a:moveTo>
                    <a:cubicBezTo>
                      <a:pt x="634" y="0"/>
                      <a:pt x="1" y="632"/>
                      <a:pt x="1" y="1412"/>
                    </a:cubicBezTo>
                    <a:cubicBezTo>
                      <a:pt x="1" y="2192"/>
                      <a:pt x="634" y="2824"/>
                      <a:pt x="1413" y="2824"/>
                    </a:cubicBezTo>
                    <a:cubicBezTo>
                      <a:pt x="2193"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98" name="Google Shape;1298;p30"/>
              <p:cNvSpPr/>
              <p:nvPr/>
            </p:nvSpPr>
            <p:spPr>
              <a:xfrm>
                <a:off x="4389925" y="610000"/>
                <a:ext cx="70625" cy="70650"/>
              </a:xfrm>
              <a:custGeom>
                <a:avLst/>
                <a:gdLst/>
                <a:ahLst/>
                <a:cxnLst/>
                <a:rect l="l" t="t" r="r" b="b"/>
                <a:pathLst>
                  <a:path w="2825" h="2826" extrusionOk="0">
                    <a:moveTo>
                      <a:pt x="1413" y="1"/>
                    </a:moveTo>
                    <a:cubicBezTo>
                      <a:pt x="631"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99" name="Google Shape;1299;p30"/>
              <p:cNvSpPr/>
              <p:nvPr/>
            </p:nvSpPr>
            <p:spPr>
              <a:xfrm>
                <a:off x="4575625" y="610000"/>
                <a:ext cx="70625" cy="70650"/>
              </a:xfrm>
              <a:custGeom>
                <a:avLst/>
                <a:gdLst/>
                <a:ahLst/>
                <a:cxnLst/>
                <a:rect l="l" t="t" r="r" b="b"/>
                <a:pathLst>
                  <a:path w="2825" h="2826" extrusionOk="0">
                    <a:moveTo>
                      <a:pt x="1413" y="1"/>
                    </a:moveTo>
                    <a:cubicBezTo>
                      <a:pt x="632"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00" name="Google Shape;1300;p30"/>
              <p:cNvSpPr/>
              <p:nvPr/>
            </p:nvSpPr>
            <p:spPr>
              <a:xfrm>
                <a:off x="4761325" y="610000"/>
                <a:ext cx="70625" cy="70650"/>
              </a:xfrm>
              <a:custGeom>
                <a:avLst/>
                <a:gdLst/>
                <a:ahLst/>
                <a:cxnLst/>
                <a:rect l="l" t="t" r="r" b="b"/>
                <a:pathLst>
                  <a:path w="2825" h="2826" extrusionOk="0">
                    <a:moveTo>
                      <a:pt x="1413" y="1"/>
                    </a:moveTo>
                    <a:cubicBezTo>
                      <a:pt x="632"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01" name="Google Shape;1301;p30"/>
              <p:cNvSpPr/>
              <p:nvPr/>
            </p:nvSpPr>
            <p:spPr>
              <a:xfrm>
                <a:off x="4946975" y="610000"/>
                <a:ext cx="70625" cy="70650"/>
              </a:xfrm>
              <a:custGeom>
                <a:avLst/>
                <a:gdLst/>
                <a:ahLst/>
                <a:cxnLst/>
                <a:rect l="l" t="t" r="r" b="b"/>
                <a:pathLst>
                  <a:path w="2825" h="2826" extrusionOk="0">
                    <a:moveTo>
                      <a:pt x="1413" y="1"/>
                    </a:moveTo>
                    <a:cubicBezTo>
                      <a:pt x="633" y="1"/>
                      <a:pt x="1" y="634"/>
                      <a:pt x="1" y="1413"/>
                    </a:cubicBezTo>
                    <a:cubicBezTo>
                      <a:pt x="1" y="2194"/>
                      <a:pt x="634" y="2825"/>
                      <a:pt x="1413" y="2825"/>
                    </a:cubicBezTo>
                    <a:cubicBezTo>
                      <a:pt x="1414" y="2825"/>
                      <a:pt x="1415" y="2825"/>
                      <a:pt x="1417" y="2825"/>
                    </a:cubicBezTo>
                    <a:cubicBezTo>
                      <a:pt x="2196" y="2825"/>
                      <a:pt x="2825" y="2193"/>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02" name="Google Shape;1302;p30"/>
              <p:cNvSpPr/>
              <p:nvPr/>
            </p:nvSpPr>
            <p:spPr>
              <a:xfrm>
                <a:off x="5132675" y="610000"/>
                <a:ext cx="70625" cy="70650"/>
              </a:xfrm>
              <a:custGeom>
                <a:avLst/>
                <a:gdLst/>
                <a:ahLst/>
                <a:cxnLst/>
                <a:rect l="l" t="t" r="r" b="b"/>
                <a:pathLst>
                  <a:path w="2825" h="2826" extrusionOk="0">
                    <a:moveTo>
                      <a:pt x="1413" y="1"/>
                    </a:moveTo>
                    <a:cubicBezTo>
                      <a:pt x="633" y="1"/>
                      <a:pt x="1" y="634"/>
                      <a:pt x="1" y="1413"/>
                    </a:cubicBezTo>
                    <a:cubicBezTo>
                      <a:pt x="1" y="2194"/>
                      <a:pt x="634" y="2825"/>
                      <a:pt x="1413" y="2825"/>
                    </a:cubicBezTo>
                    <a:cubicBezTo>
                      <a:pt x="1414" y="2825"/>
                      <a:pt x="1415" y="2825"/>
                      <a:pt x="1417" y="2825"/>
                    </a:cubicBezTo>
                    <a:cubicBezTo>
                      <a:pt x="2195" y="2825"/>
                      <a:pt x="2825" y="2193"/>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03" name="Google Shape;1303;p30"/>
              <p:cNvSpPr/>
              <p:nvPr/>
            </p:nvSpPr>
            <p:spPr>
              <a:xfrm>
                <a:off x="5318375" y="610000"/>
                <a:ext cx="70625" cy="70650"/>
              </a:xfrm>
              <a:custGeom>
                <a:avLst/>
                <a:gdLst/>
                <a:ahLst/>
                <a:cxnLst/>
                <a:rect l="l" t="t" r="r" b="b"/>
                <a:pathLst>
                  <a:path w="2825" h="2826" extrusionOk="0">
                    <a:moveTo>
                      <a:pt x="1413" y="1"/>
                    </a:moveTo>
                    <a:cubicBezTo>
                      <a:pt x="634" y="1"/>
                      <a:pt x="1" y="634"/>
                      <a:pt x="1" y="1413"/>
                    </a:cubicBezTo>
                    <a:cubicBezTo>
                      <a:pt x="1" y="2194"/>
                      <a:pt x="634" y="2825"/>
                      <a:pt x="1413" y="2825"/>
                    </a:cubicBezTo>
                    <a:cubicBezTo>
                      <a:pt x="2193" y="2825"/>
                      <a:pt x="2825" y="2194"/>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1304" name="Google Shape;1304;p30"/>
          <p:cNvGrpSpPr/>
          <p:nvPr/>
        </p:nvGrpSpPr>
        <p:grpSpPr>
          <a:xfrm>
            <a:off x="-677625" y="-268650"/>
            <a:ext cx="9956658" cy="5037175"/>
            <a:chOff x="-677625" y="-268650"/>
            <a:chExt cx="9956658" cy="5037175"/>
          </a:xfrm>
        </p:grpSpPr>
        <p:grpSp>
          <p:nvGrpSpPr>
            <p:cNvPr id="1305" name="Google Shape;1305;p30"/>
            <p:cNvGrpSpPr/>
            <p:nvPr/>
          </p:nvGrpSpPr>
          <p:grpSpPr>
            <a:xfrm>
              <a:off x="-677625" y="1017734"/>
              <a:ext cx="1243875" cy="1001841"/>
              <a:chOff x="6198500" y="1668659"/>
              <a:chExt cx="1243875" cy="1001841"/>
            </a:xfrm>
          </p:grpSpPr>
          <p:sp>
            <p:nvSpPr>
              <p:cNvPr id="1306" name="Google Shape;1306;p30"/>
              <p:cNvSpPr/>
              <p:nvPr/>
            </p:nvSpPr>
            <p:spPr>
              <a:xfrm>
                <a:off x="6493125" y="2011125"/>
                <a:ext cx="361575" cy="313150"/>
              </a:xfrm>
              <a:custGeom>
                <a:avLst/>
                <a:gdLst/>
                <a:ahLst/>
                <a:cxnLst/>
                <a:rect l="l" t="t" r="r" b="b"/>
                <a:pathLst>
                  <a:path w="14463" h="12526" extrusionOk="0">
                    <a:moveTo>
                      <a:pt x="3616" y="0"/>
                    </a:moveTo>
                    <a:lnTo>
                      <a:pt x="1" y="6264"/>
                    </a:lnTo>
                    <a:lnTo>
                      <a:pt x="3616" y="12526"/>
                    </a:lnTo>
                    <a:lnTo>
                      <a:pt x="10847" y="12526"/>
                    </a:lnTo>
                    <a:lnTo>
                      <a:pt x="14463" y="6264"/>
                    </a:lnTo>
                    <a:lnTo>
                      <a:pt x="108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07" name="Google Shape;1307;p30"/>
              <p:cNvSpPr/>
              <p:nvPr/>
            </p:nvSpPr>
            <p:spPr>
              <a:xfrm>
                <a:off x="6198500" y="1840450"/>
                <a:ext cx="361575" cy="313150"/>
              </a:xfrm>
              <a:custGeom>
                <a:avLst/>
                <a:gdLst/>
                <a:ahLst/>
                <a:cxnLst/>
                <a:rect l="l" t="t" r="r" b="b"/>
                <a:pathLst>
                  <a:path w="14463" h="12526" extrusionOk="0">
                    <a:moveTo>
                      <a:pt x="3617" y="0"/>
                    </a:moveTo>
                    <a:lnTo>
                      <a:pt x="1" y="6262"/>
                    </a:lnTo>
                    <a:lnTo>
                      <a:pt x="3617" y="12526"/>
                    </a:lnTo>
                    <a:lnTo>
                      <a:pt x="10848" y="12526"/>
                    </a:lnTo>
                    <a:lnTo>
                      <a:pt x="14463" y="6262"/>
                    </a:lnTo>
                    <a:lnTo>
                      <a:pt x="108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08" name="Google Shape;1308;p30"/>
              <p:cNvSpPr/>
              <p:nvPr/>
            </p:nvSpPr>
            <p:spPr>
              <a:xfrm>
                <a:off x="6493125" y="2357350"/>
                <a:ext cx="361575" cy="313150"/>
              </a:xfrm>
              <a:custGeom>
                <a:avLst/>
                <a:gdLst/>
                <a:ahLst/>
                <a:cxnLst/>
                <a:rect l="l" t="t" r="r" b="b"/>
                <a:pathLst>
                  <a:path w="14463" h="12526" extrusionOk="0">
                    <a:moveTo>
                      <a:pt x="3616" y="0"/>
                    </a:moveTo>
                    <a:lnTo>
                      <a:pt x="1" y="6264"/>
                    </a:lnTo>
                    <a:lnTo>
                      <a:pt x="3616" y="12526"/>
                    </a:lnTo>
                    <a:lnTo>
                      <a:pt x="10847" y="12526"/>
                    </a:lnTo>
                    <a:lnTo>
                      <a:pt x="14463" y="6264"/>
                    </a:lnTo>
                    <a:lnTo>
                      <a:pt x="108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09" name="Google Shape;1309;p30"/>
              <p:cNvSpPr/>
              <p:nvPr/>
            </p:nvSpPr>
            <p:spPr>
              <a:xfrm>
                <a:off x="6786275" y="1840450"/>
                <a:ext cx="361625" cy="313150"/>
              </a:xfrm>
              <a:custGeom>
                <a:avLst/>
                <a:gdLst/>
                <a:ahLst/>
                <a:cxnLst/>
                <a:rect l="l" t="t" r="r" b="b"/>
                <a:pathLst>
                  <a:path w="14465" h="12526" extrusionOk="0">
                    <a:moveTo>
                      <a:pt x="3617" y="0"/>
                    </a:moveTo>
                    <a:lnTo>
                      <a:pt x="1" y="6262"/>
                    </a:lnTo>
                    <a:lnTo>
                      <a:pt x="3617" y="12526"/>
                    </a:lnTo>
                    <a:lnTo>
                      <a:pt x="10849" y="12526"/>
                    </a:lnTo>
                    <a:lnTo>
                      <a:pt x="14465" y="6262"/>
                    </a:lnTo>
                    <a:lnTo>
                      <a:pt x="108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10" name="Google Shape;1310;p30"/>
              <p:cNvSpPr/>
              <p:nvPr/>
            </p:nvSpPr>
            <p:spPr>
              <a:xfrm>
                <a:off x="6786275" y="2185050"/>
                <a:ext cx="361625" cy="313125"/>
              </a:xfrm>
              <a:custGeom>
                <a:avLst/>
                <a:gdLst/>
                <a:ahLst/>
                <a:cxnLst/>
                <a:rect l="l" t="t" r="r" b="b"/>
                <a:pathLst>
                  <a:path w="14465" h="12525" extrusionOk="0">
                    <a:moveTo>
                      <a:pt x="3617" y="0"/>
                    </a:moveTo>
                    <a:lnTo>
                      <a:pt x="1" y="6263"/>
                    </a:lnTo>
                    <a:lnTo>
                      <a:pt x="3617" y="12525"/>
                    </a:lnTo>
                    <a:lnTo>
                      <a:pt x="10849" y="12525"/>
                    </a:lnTo>
                    <a:lnTo>
                      <a:pt x="14465" y="6263"/>
                    </a:lnTo>
                    <a:lnTo>
                      <a:pt x="108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11" name="Google Shape;1311;p30"/>
              <p:cNvSpPr/>
              <p:nvPr/>
            </p:nvSpPr>
            <p:spPr>
              <a:xfrm>
                <a:off x="7080800" y="1668659"/>
                <a:ext cx="361575" cy="313150"/>
              </a:xfrm>
              <a:custGeom>
                <a:avLst/>
                <a:gdLst/>
                <a:ahLst/>
                <a:cxnLst/>
                <a:rect l="l" t="t" r="r" b="b"/>
                <a:pathLst>
                  <a:path w="14463" h="12526" extrusionOk="0">
                    <a:moveTo>
                      <a:pt x="3617" y="0"/>
                    </a:moveTo>
                    <a:lnTo>
                      <a:pt x="1" y="6262"/>
                    </a:lnTo>
                    <a:lnTo>
                      <a:pt x="3617" y="12526"/>
                    </a:lnTo>
                    <a:lnTo>
                      <a:pt x="10848" y="12526"/>
                    </a:lnTo>
                    <a:lnTo>
                      <a:pt x="14463" y="6262"/>
                    </a:lnTo>
                    <a:lnTo>
                      <a:pt x="108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312" name="Google Shape;1312;p30"/>
            <p:cNvGrpSpPr/>
            <p:nvPr/>
          </p:nvGrpSpPr>
          <p:grpSpPr>
            <a:xfrm flipH="1">
              <a:off x="8624258" y="4110775"/>
              <a:ext cx="654775" cy="657750"/>
              <a:chOff x="7663400" y="2447013"/>
              <a:chExt cx="654775" cy="657750"/>
            </a:xfrm>
          </p:grpSpPr>
          <p:sp>
            <p:nvSpPr>
              <p:cNvPr id="1313" name="Google Shape;1313;p30"/>
              <p:cNvSpPr/>
              <p:nvPr/>
            </p:nvSpPr>
            <p:spPr>
              <a:xfrm>
                <a:off x="7663400" y="2447013"/>
                <a:ext cx="361575" cy="313125"/>
              </a:xfrm>
              <a:custGeom>
                <a:avLst/>
                <a:gdLst/>
                <a:ahLst/>
                <a:cxnLst/>
                <a:rect l="l" t="t" r="r" b="b"/>
                <a:pathLst>
                  <a:path w="14463" h="12525" extrusionOk="0">
                    <a:moveTo>
                      <a:pt x="3617" y="0"/>
                    </a:moveTo>
                    <a:lnTo>
                      <a:pt x="1" y="6262"/>
                    </a:lnTo>
                    <a:lnTo>
                      <a:pt x="3617" y="12525"/>
                    </a:lnTo>
                    <a:lnTo>
                      <a:pt x="10847" y="12525"/>
                    </a:lnTo>
                    <a:lnTo>
                      <a:pt x="14462" y="6262"/>
                    </a:lnTo>
                    <a:lnTo>
                      <a:pt x="108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14" name="Google Shape;1314;p30"/>
              <p:cNvSpPr/>
              <p:nvPr/>
            </p:nvSpPr>
            <p:spPr>
              <a:xfrm>
                <a:off x="7663400" y="2791638"/>
                <a:ext cx="361575" cy="313125"/>
              </a:xfrm>
              <a:custGeom>
                <a:avLst/>
                <a:gdLst/>
                <a:ahLst/>
                <a:cxnLst/>
                <a:rect l="l" t="t" r="r" b="b"/>
                <a:pathLst>
                  <a:path w="14463" h="12525" extrusionOk="0">
                    <a:moveTo>
                      <a:pt x="3617" y="0"/>
                    </a:moveTo>
                    <a:lnTo>
                      <a:pt x="1" y="6262"/>
                    </a:lnTo>
                    <a:lnTo>
                      <a:pt x="3617" y="12525"/>
                    </a:lnTo>
                    <a:lnTo>
                      <a:pt x="10847" y="12525"/>
                    </a:lnTo>
                    <a:lnTo>
                      <a:pt x="14462" y="6262"/>
                    </a:lnTo>
                    <a:lnTo>
                      <a:pt x="108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15" name="Google Shape;1315;p30"/>
              <p:cNvSpPr/>
              <p:nvPr/>
            </p:nvSpPr>
            <p:spPr>
              <a:xfrm>
                <a:off x="7956600" y="2619313"/>
                <a:ext cx="361575" cy="313150"/>
              </a:xfrm>
              <a:custGeom>
                <a:avLst/>
                <a:gdLst/>
                <a:ahLst/>
                <a:cxnLst/>
                <a:rect l="l" t="t" r="r" b="b"/>
                <a:pathLst>
                  <a:path w="14463" h="12526" extrusionOk="0">
                    <a:moveTo>
                      <a:pt x="3617" y="0"/>
                    </a:moveTo>
                    <a:lnTo>
                      <a:pt x="1" y="6263"/>
                    </a:lnTo>
                    <a:lnTo>
                      <a:pt x="3617" y="12526"/>
                    </a:lnTo>
                    <a:lnTo>
                      <a:pt x="10848" y="12526"/>
                    </a:lnTo>
                    <a:lnTo>
                      <a:pt x="14463" y="6263"/>
                    </a:lnTo>
                    <a:lnTo>
                      <a:pt x="108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316" name="Google Shape;1316;p30"/>
            <p:cNvGrpSpPr/>
            <p:nvPr/>
          </p:nvGrpSpPr>
          <p:grpSpPr>
            <a:xfrm flipH="1">
              <a:off x="7351642" y="-268650"/>
              <a:ext cx="949825" cy="657750"/>
              <a:chOff x="7368350" y="1061350"/>
              <a:chExt cx="949825" cy="657750"/>
            </a:xfrm>
          </p:grpSpPr>
          <p:sp>
            <p:nvSpPr>
              <p:cNvPr id="1317" name="Google Shape;1317;p30"/>
              <p:cNvSpPr/>
              <p:nvPr/>
            </p:nvSpPr>
            <p:spPr>
              <a:xfrm>
                <a:off x="7368350" y="1233675"/>
                <a:ext cx="361575" cy="313125"/>
              </a:xfrm>
              <a:custGeom>
                <a:avLst/>
                <a:gdLst/>
                <a:ahLst/>
                <a:cxnLst/>
                <a:rect l="l" t="t" r="r" b="b"/>
                <a:pathLst>
                  <a:path w="14463" h="12525" extrusionOk="0">
                    <a:moveTo>
                      <a:pt x="3617" y="0"/>
                    </a:moveTo>
                    <a:lnTo>
                      <a:pt x="1" y="6262"/>
                    </a:lnTo>
                    <a:lnTo>
                      <a:pt x="3617" y="12524"/>
                    </a:lnTo>
                    <a:lnTo>
                      <a:pt x="10848" y="12524"/>
                    </a:lnTo>
                    <a:lnTo>
                      <a:pt x="14463" y="6262"/>
                    </a:lnTo>
                    <a:lnTo>
                      <a:pt x="108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18" name="Google Shape;1318;p30"/>
              <p:cNvSpPr/>
              <p:nvPr/>
            </p:nvSpPr>
            <p:spPr>
              <a:xfrm>
                <a:off x="7663400" y="1061350"/>
                <a:ext cx="361575" cy="313150"/>
              </a:xfrm>
              <a:custGeom>
                <a:avLst/>
                <a:gdLst/>
                <a:ahLst/>
                <a:cxnLst/>
                <a:rect l="l" t="t" r="r" b="b"/>
                <a:pathLst>
                  <a:path w="14463" h="12526" extrusionOk="0">
                    <a:moveTo>
                      <a:pt x="3616" y="0"/>
                    </a:moveTo>
                    <a:lnTo>
                      <a:pt x="1" y="6263"/>
                    </a:lnTo>
                    <a:lnTo>
                      <a:pt x="3616" y="12525"/>
                    </a:lnTo>
                    <a:lnTo>
                      <a:pt x="10846" y="12525"/>
                    </a:lnTo>
                    <a:lnTo>
                      <a:pt x="14462" y="6263"/>
                    </a:lnTo>
                    <a:lnTo>
                      <a:pt x="108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19" name="Google Shape;1319;p30"/>
              <p:cNvSpPr/>
              <p:nvPr/>
            </p:nvSpPr>
            <p:spPr>
              <a:xfrm>
                <a:off x="7663400" y="1405950"/>
                <a:ext cx="361575" cy="313150"/>
              </a:xfrm>
              <a:custGeom>
                <a:avLst/>
                <a:gdLst/>
                <a:ahLst/>
                <a:cxnLst/>
                <a:rect l="l" t="t" r="r" b="b"/>
                <a:pathLst>
                  <a:path w="14463" h="12526" extrusionOk="0">
                    <a:moveTo>
                      <a:pt x="3616" y="0"/>
                    </a:moveTo>
                    <a:lnTo>
                      <a:pt x="1" y="6262"/>
                    </a:lnTo>
                    <a:lnTo>
                      <a:pt x="3616" y="12526"/>
                    </a:lnTo>
                    <a:lnTo>
                      <a:pt x="10846" y="12526"/>
                    </a:lnTo>
                    <a:lnTo>
                      <a:pt x="14462" y="6262"/>
                    </a:lnTo>
                    <a:lnTo>
                      <a:pt x="108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20" name="Google Shape;1320;p30"/>
              <p:cNvSpPr/>
              <p:nvPr/>
            </p:nvSpPr>
            <p:spPr>
              <a:xfrm>
                <a:off x="7956575" y="1233675"/>
                <a:ext cx="361600" cy="313125"/>
              </a:xfrm>
              <a:custGeom>
                <a:avLst/>
                <a:gdLst/>
                <a:ahLst/>
                <a:cxnLst/>
                <a:rect l="l" t="t" r="r" b="b"/>
                <a:pathLst>
                  <a:path w="14464" h="12525" extrusionOk="0">
                    <a:moveTo>
                      <a:pt x="3616" y="0"/>
                    </a:moveTo>
                    <a:lnTo>
                      <a:pt x="1" y="6262"/>
                    </a:lnTo>
                    <a:lnTo>
                      <a:pt x="3616" y="12524"/>
                    </a:lnTo>
                    <a:lnTo>
                      <a:pt x="10848" y="12524"/>
                    </a:lnTo>
                    <a:lnTo>
                      <a:pt x="14464" y="6262"/>
                    </a:lnTo>
                    <a:lnTo>
                      <a:pt x="108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matchingName="Title and body">
  <p:cSld name="TITLE_AND_BODY">
    <p:spTree>
      <p:nvGrpSpPr>
        <p:cNvPr id="86" name="Shape 86"/>
        <p:cNvGrpSpPr/>
        <p:nvPr/>
      </p:nvGrpSpPr>
      <p:grpSpPr>
        <a:xfrm>
          <a:off x="0" y="0"/>
          <a:ext cx="0" cy="0"/>
          <a:chOff x="0" y="0"/>
          <a:chExt cx="0" cy="0"/>
        </a:xfrm>
      </p:grpSpPr>
      <p:sp>
        <p:nvSpPr>
          <p:cNvPr id="87" name="Google Shape;87;p4"/>
          <p:cNvSpPr txBox="1"/>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88" name="Google Shape;88;p4"/>
          <p:cNvSpPr txBox="1"/>
          <p:nvPr>
            <p:ph type="body" idx="1"/>
          </p:nvPr>
        </p:nvSpPr>
        <p:spPr>
          <a:xfrm>
            <a:off x="720000" y="1139551"/>
            <a:ext cx="7704000" cy="419700"/>
          </a:xfrm>
          <a:prstGeom prst="rect">
            <a:avLst/>
          </a:prstGeom>
        </p:spPr>
        <p:txBody>
          <a:bodyPr spcFirstLastPara="1" wrap="square" lIns="91425" tIns="91425" rIns="91425" bIns="91425" anchor="t" anchorCtr="0">
            <a:noAutofit/>
          </a:bodyPr>
          <a:lstStyle>
            <a:lvl1pPr marL="457200" lvl="0" indent="-304800" rtl="0">
              <a:lnSpc>
                <a:spcPct val="115000"/>
              </a:lnSpc>
              <a:spcBef>
                <a:spcPts val="0"/>
              </a:spcBef>
              <a:spcAft>
                <a:spcPts val="0"/>
              </a:spcAft>
              <a:buSzPts val="1200"/>
              <a:buFont typeface="Nunito Light"/>
              <a:buChar char="●"/>
              <a:defRPr/>
            </a:lvl1pPr>
            <a:lvl2pPr marL="914400" lvl="1" indent="-304800" rtl="0">
              <a:lnSpc>
                <a:spcPct val="100000"/>
              </a:lnSpc>
              <a:spcBef>
                <a:spcPts val="0"/>
              </a:spcBef>
              <a:spcAft>
                <a:spcPts val="0"/>
              </a:spcAft>
              <a:buSzPts val="1200"/>
              <a:buFont typeface="Nunito Light"/>
              <a:buChar char="○"/>
              <a:defRPr/>
            </a:lvl2pPr>
            <a:lvl3pPr marL="1371600" lvl="2" indent="-304800" rtl="0">
              <a:lnSpc>
                <a:spcPct val="100000"/>
              </a:lnSpc>
              <a:spcBef>
                <a:spcPts val="0"/>
              </a:spcBef>
              <a:spcAft>
                <a:spcPts val="0"/>
              </a:spcAft>
              <a:buSzPts val="1200"/>
              <a:buFont typeface="Nunito Light"/>
              <a:buChar char="■"/>
              <a:defRPr/>
            </a:lvl3pPr>
            <a:lvl4pPr marL="1828800" lvl="3" indent="-304800" rtl="0">
              <a:lnSpc>
                <a:spcPct val="100000"/>
              </a:lnSpc>
              <a:spcBef>
                <a:spcPts val="0"/>
              </a:spcBef>
              <a:spcAft>
                <a:spcPts val="0"/>
              </a:spcAft>
              <a:buSzPts val="1200"/>
              <a:buFont typeface="Nunito Light"/>
              <a:buChar char="●"/>
              <a:defRPr/>
            </a:lvl4pPr>
            <a:lvl5pPr marL="2286000" lvl="4" indent="-304800" rtl="0">
              <a:lnSpc>
                <a:spcPct val="100000"/>
              </a:lnSpc>
              <a:spcBef>
                <a:spcPts val="0"/>
              </a:spcBef>
              <a:spcAft>
                <a:spcPts val="0"/>
              </a:spcAft>
              <a:buSzPts val="1200"/>
              <a:buFont typeface="Nunito Light"/>
              <a:buChar char="○"/>
              <a:defRPr/>
            </a:lvl5pPr>
            <a:lvl6pPr marL="2743200" lvl="5" indent="-304800" rtl="0">
              <a:lnSpc>
                <a:spcPct val="100000"/>
              </a:lnSpc>
              <a:spcBef>
                <a:spcPts val="0"/>
              </a:spcBef>
              <a:spcAft>
                <a:spcPts val="0"/>
              </a:spcAft>
              <a:buSzPts val="1200"/>
              <a:buFont typeface="Nunito Light"/>
              <a:buChar char="■"/>
              <a:defRPr/>
            </a:lvl6pPr>
            <a:lvl7pPr marL="3200400" lvl="6" indent="-304800" rtl="0">
              <a:lnSpc>
                <a:spcPct val="100000"/>
              </a:lnSpc>
              <a:spcBef>
                <a:spcPts val="0"/>
              </a:spcBef>
              <a:spcAft>
                <a:spcPts val="0"/>
              </a:spcAft>
              <a:buSzPts val="1200"/>
              <a:buFont typeface="Nunito Light"/>
              <a:buChar char="●"/>
              <a:defRPr/>
            </a:lvl7pPr>
            <a:lvl8pPr marL="3657600" lvl="7" indent="-304800" rtl="0">
              <a:lnSpc>
                <a:spcPct val="100000"/>
              </a:lnSpc>
              <a:spcBef>
                <a:spcPts val="0"/>
              </a:spcBef>
              <a:spcAft>
                <a:spcPts val="0"/>
              </a:spcAft>
              <a:buSzPts val="1200"/>
              <a:buFont typeface="Nunito Light"/>
              <a:buChar char="○"/>
              <a:defRPr/>
            </a:lvl8pPr>
            <a:lvl9pPr marL="4114800" lvl="8" indent="-304800" rtl="0">
              <a:lnSpc>
                <a:spcPct val="100000"/>
              </a:lnSpc>
              <a:spcBef>
                <a:spcPts val="0"/>
              </a:spcBef>
              <a:spcAft>
                <a:spcPts val="0"/>
              </a:spcAft>
              <a:buSzPts val="1200"/>
              <a:buFont typeface="Nunito Light"/>
              <a:buChar char="■"/>
              <a:defRPr/>
            </a:lvl9pPr>
          </a:lstStyle>
          <a:p/>
        </p:txBody>
      </p:sp>
      <p:grpSp>
        <p:nvGrpSpPr>
          <p:cNvPr id="89" name="Google Shape;89;p4"/>
          <p:cNvGrpSpPr/>
          <p:nvPr/>
        </p:nvGrpSpPr>
        <p:grpSpPr>
          <a:xfrm>
            <a:off x="349807" y="179360"/>
            <a:ext cx="8017024" cy="4805518"/>
            <a:chOff x="349807" y="179360"/>
            <a:chExt cx="8017024" cy="4805518"/>
          </a:xfrm>
        </p:grpSpPr>
        <p:grpSp>
          <p:nvGrpSpPr>
            <p:cNvPr id="90" name="Google Shape;90;p4"/>
            <p:cNvGrpSpPr/>
            <p:nvPr/>
          </p:nvGrpSpPr>
          <p:grpSpPr>
            <a:xfrm flipH="1">
              <a:off x="349807" y="4799123"/>
              <a:ext cx="838324" cy="185756"/>
              <a:chOff x="4389925" y="459275"/>
              <a:chExt cx="999075" cy="221375"/>
            </a:xfrm>
          </p:grpSpPr>
          <p:sp>
            <p:nvSpPr>
              <p:cNvPr id="91" name="Google Shape;91;p4"/>
              <p:cNvSpPr/>
              <p:nvPr/>
            </p:nvSpPr>
            <p:spPr>
              <a:xfrm>
                <a:off x="4389925" y="459275"/>
                <a:ext cx="70625" cy="70625"/>
              </a:xfrm>
              <a:custGeom>
                <a:avLst/>
                <a:gdLst/>
                <a:ahLst/>
                <a:cxnLst/>
                <a:rect l="l" t="t" r="r" b="b"/>
                <a:pathLst>
                  <a:path w="2825" h="2825" extrusionOk="0">
                    <a:moveTo>
                      <a:pt x="1413" y="0"/>
                    </a:moveTo>
                    <a:cubicBezTo>
                      <a:pt x="631"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 name="Google Shape;92;p4"/>
              <p:cNvSpPr/>
              <p:nvPr/>
            </p:nvSpPr>
            <p:spPr>
              <a:xfrm>
                <a:off x="4575625" y="459275"/>
                <a:ext cx="70625" cy="70625"/>
              </a:xfrm>
              <a:custGeom>
                <a:avLst/>
                <a:gdLst/>
                <a:ahLst/>
                <a:cxnLst/>
                <a:rect l="l" t="t" r="r" b="b"/>
                <a:pathLst>
                  <a:path w="2825" h="2825" extrusionOk="0">
                    <a:moveTo>
                      <a:pt x="1413" y="0"/>
                    </a:moveTo>
                    <a:cubicBezTo>
                      <a:pt x="632"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 name="Google Shape;93;p4"/>
              <p:cNvSpPr/>
              <p:nvPr/>
            </p:nvSpPr>
            <p:spPr>
              <a:xfrm>
                <a:off x="4761325" y="459275"/>
                <a:ext cx="70625" cy="70625"/>
              </a:xfrm>
              <a:custGeom>
                <a:avLst/>
                <a:gdLst/>
                <a:ahLst/>
                <a:cxnLst/>
                <a:rect l="l" t="t" r="r" b="b"/>
                <a:pathLst>
                  <a:path w="2825" h="2825" extrusionOk="0">
                    <a:moveTo>
                      <a:pt x="1413" y="0"/>
                    </a:moveTo>
                    <a:cubicBezTo>
                      <a:pt x="632"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 name="Google Shape;94;p4"/>
              <p:cNvSpPr/>
              <p:nvPr/>
            </p:nvSpPr>
            <p:spPr>
              <a:xfrm>
                <a:off x="4946975" y="459275"/>
                <a:ext cx="70625" cy="70625"/>
              </a:xfrm>
              <a:custGeom>
                <a:avLst/>
                <a:gdLst/>
                <a:ahLst/>
                <a:cxnLst/>
                <a:rect l="l" t="t" r="r" b="b"/>
                <a:pathLst>
                  <a:path w="2825" h="2825" extrusionOk="0">
                    <a:moveTo>
                      <a:pt x="1413" y="0"/>
                    </a:moveTo>
                    <a:cubicBezTo>
                      <a:pt x="633" y="0"/>
                      <a:pt x="1" y="632"/>
                      <a:pt x="1" y="1412"/>
                    </a:cubicBezTo>
                    <a:cubicBezTo>
                      <a:pt x="1" y="2192"/>
                      <a:pt x="634" y="2824"/>
                      <a:pt x="1413" y="2824"/>
                    </a:cubicBezTo>
                    <a:cubicBezTo>
                      <a:pt x="2194"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 name="Google Shape;95;p4"/>
              <p:cNvSpPr/>
              <p:nvPr/>
            </p:nvSpPr>
            <p:spPr>
              <a:xfrm>
                <a:off x="5132675" y="459275"/>
                <a:ext cx="70625" cy="70625"/>
              </a:xfrm>
              <a:custGeom>
                <a:avLst/>
                <a:gdLst/>
                <a:ahLst/>
                <a:cxnLst/>
                <a:rect l="l" t="t" r="r" b="b"/>
                <a:pathLst>
                  <a:path w="2825" h="2825" extrusionOk="0">
                    <a:moveTo>
                      <a:pt x="1413" y="0"/>
                    </a:moveTo>
                    <a:cubicBezTo>
                      <a:pt x="633" y="0"/>
                      <a:pt x="1" y="632"/>
                      <a:pt x="1" y="1412"/>
                    </a:cubicBezTo>
                    <a:cubicBezTo>
                      <a:pt x="1" y="2192"/>
                      <a:pt x="634" y="2824"/>
                      <a:pt x="1413" y="2824"/>
                    </a:cubicBezTo>
                    <a:cubicBezTo>
                      <a:pt x="2193"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 name="Google Shape;96;p4"/>
              <p:cNvSpPr/>
              <p:nvPr/>
            </p:nvSpPr>
            <p:spPr>
              <a:xfrm>
                <a:off x="5318375" y="459275"/>
                <a:ext cx="70625" cy="70625"/>
              </a:xfrm>
              <a:custGeom>
                <a:avLst/>
                <a:gdLst/>
                <a:ahLst/>
                <a:cxnLst/>
                <a:rect l="l" t="t" r="r" b="b"/>
                <a:pathLst>
                  <a:path w="2825" h="2825" extrusionOk="0">
                    <a:moveTo>
                      <a:pt x="1413" y="0"/>
                    </a:moveTo>
                    <a:cubicBezTo>
                      <a:pt x="634" y="0"/>
                      <a:pt x="1" y="632"/>
                      <a:pt x="1" y="1412"/>
                    </a:cubicBezTo>
                    <a:cubicBezTo>
                      <a:pt x="1" y="2192"/>
                      <a:pt x="634" y="2824"/>
                      <a:pt x="1413" y="2824"/>
                    </a:cubicBezTo>
                    <a:cubicBezTo>
                      <a:pt x="2193"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 name="Google Shape;97;p4"/>
              <p:cNvSpPr/>
              <p:nvPr/>
            </p:nvSpPr>
            <p:spPr>
              <a:xfrm>
                <a:off x="4389925" y="610000"/>
                <a:ext cx="70625" cy="70650"/>
              </a:xfrm>
              <a:custGeom>
                <a:avLst/>
                <a:gdLst/>
                <a:ahLst/>
                <a:cxnLst/>
                <a:rect l="l" t="t" r="r" b="b"/>
                <a:pathLst>
                  <a:path w="2825" h="2826" extrusionOk="0">
                    <a:moveTo>
                      <a:pt x="1413" y="1"/>
                    </a:moveTo>
                    <a:cubicBezTo>
                      <a:pt x="631"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 name="Google Shape;98;p4"/>
              <p:cNvSpPr/>
              <p:nvPr/>
            </p:nvSpPr>
            <p:spPr>
              <a:xfrm>
                <a:off x="4575625" y="610000"/>
                <a:ext cx="70625" cy="70650"/>
              </a:xfrm>
              <a:custGeom>
                <a:avLst/>
                <a:gdLst/>
                <a:ahLst/>
                <a:cxnLst/>
                <a:rect l="l" t="t" r="r" b="b"/>
                <a:pathLst>
                  <a:path w="2825" h="2826" extrusionOk="0">
                    <a:moveTo>
                      <a:pt x="1413" y="1"/>
                    </a:moveTo>
                    <a:cubicBezTo>
                      <a:pt x="632"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9" name="Google Shape;99;p4"/>
              <p:cNvSpPr/>
              <p:nvPr/>
            </p:nvSpPr>
            <p:spPr>
              <a:xfrm>
                <a:off x="4761325" y="610000"/>
                <a:ext cx="70625" cy="70650"/>
              </a:xfrm>
              <a:custGeom>
                <a:avLst/>
                <a:gdLst/>
                <a:ahLst/>
                <a:cxnLst/>
                <a:rect l="l" t="t" r="r" b="b"/>
                <a:pathLst>
                  <a:path w="2825" h="2826" extrusionOk="0">
                    <a:moveTo>
                      <a:pt x="1413" y="1"/>
                    </a:moveTo>
                    <a:cubicBezTo>
                      <a:pt x="632"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0" name="Google Shape;100;p4"/>
              <p:cNvSpPr/>
              <p:nvPr/>
            </p:nvSpPr>
            <p:spPr>
              <a:xfrm>
                <a:off x="4946975" y="610000"/>
                <a:ext cx="70625" cy="70650"/>
              </a:xfrm>
              <a:custGeom>
                <a:avLst/>
                <a:gdLst/>
                <a:ahLst/>
                <a:cxnLst/>
                <a:rect l="l" t="t" r="r" b="b"/>
                <a:pathLst>
                  <a:path w="2825" h="2826" extrusionOk="0">
                    <a:moveTo>
                      <a:pt x="1413" y="1"/>
                    </a:moveTo>
                    <a:cubicBezTo>
                      <a:pt x="633" y="1"/>
                      <a:pt x="1" y="634"/>
                      <a:pt x="1" y="1413"/>
                    </a:cubicBezTo>
                    <a:cubicBezTo>
                      <a:pt x="1" y="2194"/>
                      <a:pt x="634" y="2825"/>
                      <a:pt x="1413" y="2825"/>
                    </a:cubicBezTo>
                    <a:cubicBezTo>
                      <a:pt x="1414" y="2825"/>
                      <a:pt x="1415" y="2825"/>
                      <a:pt x="1417" y="2825"/>
                    </a:cubicBezTo>
                    <a:cubicBezTo>
                      <a:pt x="2196" y="2825"/>
                      <a:pt x="2825" y="2193"/>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1" name="Google Shape;101;p4"/>
              <p:cNvSpPr/>
              <p:nvPr/>
            </p:nvSpPr>
            <p:spPr>
              <a:xfrm>
                <a:off x="5132675" y="610000"/>
                <a:ext cx="70625" cy="70650"/>
              </a:xfrm>
              <a:custGeom>
                <a:avLst/>
                <a:gdLst/>
                <a:ahLst/>
                <a:cxnLst/>
                <a:rect l="l" t="t" r="r" b="b"/>
                <a:pathLst>
                  <a:path w="2825" h="2826" extrusionOk="0">
                    <a:moveTo>
                      <a:pt x="1413" y="1"/>
                    </a:moveTo>
                    <a:cubicBezTo>
                      <a:pt x="633" y="1"/>
                      <a:pt x="1" y="634"/>
                      <a:pt x="1" y="1413"/>
                    </a:cubicBezTo>
                    <a:cubicBezTo>
                      <a:pt x="1" y="2194"/>
                      <a:pt x="634" y="2825"/>
                      <a:pt x="1413" y="2825"/>
                    </a:cubicBezTo>
                    <a:cubicBezTo>
                      <a:pt x="1414" y="2825"/>
                      <a:pt x="1415" y="2825"/>
                      <a:pt x="1417" y="2825"/>
                    </a:cubicBezTo>
                    <a:cubicBezTo>
                      <a:pt x="2195" y="2825"/>
                      <a:pt x="2825" y="2193"/>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2" name="Google Shape;102;p4"/>
              <p:cNvSpPr/>
              <p:nvPr/>
            </p:nvSpPr>
            <p:spPr>
              <a:xfrm>
                <a:off x="5318375" y="610000"/>
                <a:ext cx="70625" cy="70650"/>
              </a:xfrm>
              <a:custGeom>
                <a:avLst/>
                <a:gdLst/>
                <a:ahLst/>
                <a:cxnLst/>
                <a:rect l="l" t="t" r="r" b="b"/>
                <a:pathLst>
                  <a:path w="2825" h="2826" extrusionOk="0">
                    <a:moveTo>
                      <a:pt x="1413" y="1"/>
                    </a:moveTo>
                    <a:cubicBezTo>
                      <a:pt x="634" y="1"/>
                      <a:pt x="1" y="634"/>
                      <a:pt x="1" y="1413"/>
                    </a:cubicBezTo>
                    <a:cubicBezTo>
                      <a:pt x="1" y="2194"/>
                      <a:pt x="634" y="2825"/>
                      <a:pt x="1413" y="2825"/>
                    </a:cubicBezTo>
                    <a:cubicBezTo>
                      <a:pt x="2193" y="2825"/>
                      <a:pt x="2825" y="2194"/>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03" name="Google Shape;103;p4"/>
            <p:cNvGrpSpPr/>
            <p:nvPr/>
          </p:nvGrpSpPr>
          <p:grpSpPr>
            <a:xfrm flipH="1">
              <a:off x="7528507" y="179360"/>
              <a:ext cx="838324" cy="185756"/>
              <a:chOff x="4389925" y="459275"/>
              <a:chExt cx="999075" cy="221375"/>
            </a:xfrm>
          </p:grpSpPr>
          <p:sp>
            <p:nvSpPr>
              <p:cNvPr id="104" name="Google Shape;104;p4"/>
              <p:cNvSpPr/>
              <p:nvPr/>
            </p:nvSpPr>
            <p:spPr>
              <a:xfrm>
                <a:off x="4389925" y="459275"/>
                <a:ext cx="70625" cy="70625"/>
              </a:xfrm>
              <a:custGeom>
                <a:avLst/>
                <a:gdLst/>
                <a:ahLst/>
                <a:cxnLst/>
                <a:rect l="l" t="t" r="r" b="b"/>
                <a:pathLst>
                  <a:path w="2825" h="2825" extrusionOk="0">
                    <a:moveTo>
                      <a:pt x="1413" y="0"/>
                    </a:moveTo>
                    <a:cubicBezTo>
                      <a:pt x="631"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5" name="Google Shape;105;p4"/>
              <p:cNvSpPr/>
              <p:nvPr/>
            </p:nvSpPr>
            <p:spPr>
              <a:xfrm>
                <a:off x="4575625" y="459275"/>
                <a:ext cx="70625" cy="70625"/>
              </a:xfrm>
              <a:custGeom>
                <a:avLst/>
                <a:gdLst/>
                <a:ahLst/>
                <a:cxnLst/>
                <a:rect l="l" t="t" r="r" b="b"/>
                <a:pathLst>
                  <a:path w="2825" h="2825" extrusionOk="0">
                    <a:moveTo>
                      <a:pt x="1413" y="0"/>
                    </a:moveTo>
                    <a:cubicBezTo>
                      <a:pt x="632"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 name="Google Shape;106;p4"/>
              <p:cNvSpPr/>
              <p:nvPr/>
            </p:nvSpPr>
            <p:spPr>
              <a:xfrm>
                <a:off x="4761325" y="459275"/>
                <a:ext cx="70625" cy="70625"/>
              </a:xfrm>
              <a:custGeom>
                <a:avLst/>
                <a:gdLst/>
                <a:ahLst/>
                <a:cxnLst/>
                <a:rect l="l" t="t" r="r" b="b"/>
                <a:pathLst>
                  <a:path w="2825" h="2825" extrusionOk="0">
                    <a:moveTo>
                      <a:pt x="1413" y="0"/>
                    </a:moveTo>
                    <a:cubicBezTo>
                      <a:pt x="632"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7" name="Google Shape;107;p4"/>
              <p:cNvSpPr/>
              <p:nvPr/>
            </p:nvSpPr>
            <p:spPr>
              <a:xfrm>
                <a:off x="4946975" y="459275"/>
                <a:ext cx="70625" cy="70625"/>
              </a:xfrm>
              <a:custGeom>
                <a:avLst/>
                <a:gdLst/>
                <a:ahLst/>
                <a:cxnLst/>
                <a:rect l="l" t="t" r="r" b="b"/>
                <a:pathLst>
                  <a:path w="2825" h="2825" extrusionOk="0">
                    <a:moveTo>
                      <a:pt x="1413" y="0"/>
                    </a:moveTo>
                    <a:cubicBezTo>
                      <a:pt x="633" y="0"/>
                      <a:pt x="1" y="632"/>
                      <a:pt x="1" y="1412"/>
                    </a:cubicBezTo>
                    <a:cubicBezTo>
                      <a:pt x="1" y="2192"/>
                      <a:pt x="634" y="2824"/>
                      <a:pt x="1413" y="2824"/>
                    </a:cubicBezTo>
                    <a:cubicBezTo>
                      <a:pt x="2194"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 name="Google Shape;108;p4"/>
              <p:cNvSpPr/>
              <p:nvPr/>
            </p:nvSpPr>
            <p:spPr>
              <a:xfrm>
                <a:off x="5132675" y="459275"/>
                <a:ext cx="70625" cy="70625"/>
              </a:xfrm>
              <a:custGeom>
                <a:avLst/>
                <a:gdLst/>
                <a:ahLst/>
                <a:cxnLst/>
                <a:rect l="l" t="t" r="r" b="b"/>
                <a:pathLst>
                  <a:path w="2825" h="2825" extrusionOk="0">
                    <a:moveTo>
                      <a:pt x="1413" y="0"/>
                    </a:moveTo>
                    <a:cubicBezTo>
                      <a:pt x="633" y="0"/>
                      <a:pt x="1" y="632"/>
                      <a:pt x="1" y="1412"/>
                    </a:cubicBezTo>
                    <a:cubicBezTo>
                      <a:pt x="1" y="2192"/>
                      <a:pt x="634" y="2824"/>
                      <a:pt x="1413" y="2824"/>
                    </a:cubicBezTo>
                    <a:cubicBezTo>
                      <a:pt x="2193"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 name="Google Shape;109;p4"/>
              <p:cNvSpPr/>
              <p:nvPr/>
            </p:nvSpPr>
            <p:spPr>
              <a:xfrm>
                <a:off x="5318375" y="459275"/>
                <a:ext cx="70625" cy="70625"/>
              </a:xfrm>
              <a:custGeom>
                <a:avLst/>
                <a:gdLst/>
                <a:ahLst/>
                <a:cxnLst/>
                <a:rect l="l" t="t" r="r" b="b"/>
                <a:pathLst>
                  <a:path w="2825" h="2825" extrusionOk="0">
                    <a:moveTo>
                      <a:pt x="1413" y="0"/>
                    </a:moveTo>
                    <a:cubicBezTo>
                      <a:pt x="634" y="0"/>
                      <a:pt x="1" y="632"/>
                      <a:pt x="1" y="1412"/>
                    </a:cubicBezTo>
                    <a:cubicBezTo>
                      <a:pt x="1" y="2192"/>
                      <a:pt x="634" y="2824"/>
                      <a:pt x="1413" y="2824"/>
                    </a:cubicBezTo>
                    <a:cubicBezTo>
                      <a:pt x="2193"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0" name="Google Shape;110;p4"/>
              <p:cNvSpPr/>
              <p:nvPr/>
            </p:nvSpPr>
            <p:spPr>
              <a:xfrm>
                <a:off x="4389925" y="610000"/>
                <a:ext cx="70625" cy="70650"/>
              </a:xfrm>
              <a:custGeom>
                <a:avLst/>
                <a:gdLst/>
                <a:ahLst/>
                <a:cxnLst/>
                <a:rect l="l" t="t" r="r" b="b"/>
                <a:pathLst>
                  <a:path w="2825" h="2826" extrusionOk="0">
                    <a:moveTo>
                      <a:pt x="1413" y="1"/>
                    </a:moveTo>
                    <a:cubicBezTo>
                      <a:pt x="631"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1" name="Google Shape;111;p4"/>
              <p:cNvSpPr/>
              <p:nvPr/>
            </p:nvSpPr>
            <p:spPr>
              <a:xfrm>
                <a:off x="4575625" y="610000"/>
                <a:ext cx="70625" cy="70650"/>
              </a:xfrm>
              <a:custGeom>
                <a:avLst/>
                <a:gdLst/>
                <a:ahLst/>
                <a:cxnLst/>
                <a:rect l="l" t="t" r="r" b="b"/>
                <a:pathLst>
                  <a:path w="2825" h="2826" extrusionOk="0">
                    <a:moveTo>
                      <a:pt x="1413" y="1"/>
                    </a:moveTo>
                    <a:cubicBezTo>
                      <a:pt x="632"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 name="Google Shape;112;p4"/>
              <p:cNvSpPr/>
              <p:nvPr/>
            </p:nvSpPr>
            <p:spPr>
              <a:xfrm>
                <a:off x="4761325" y="610000"/>
                <a:ext cx="70625" cy="70650"/>
              </a:xfrm>
              <a:custGeom>
                <a:avLst/>
                <a:gdLst/>
                <a:ahLst/>
                <a:cxnLst/>
                <a:rect l="l" t="t" r="r" b="b"/>
                <a:pathLst>
                  <a:path w="2825" h="2826" extrusionOk="0">
                    <a:moveTo>
                      <a:pt x="1413" y="1"/>
                    </a:moveTo>
                    <a:cubicBezTo>
                      <a:pt x="632"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 name="Google Shape;113;p4"/>
              <p:cNvSpPr/>
              <p:nvPr/>
            </p:nvSpPr>
            <p:spPr>
              <a:xfrm>
                <a:off x="4946975" y="610000"/>
                <a:ext cx="70625" cy="70650"/>
              </a:xfrm>
              <a:custGeom>
                <a:avLst/>
                <a:gdLst/>
                <a:ahLst/>
                <a:cxnLst/>
                <a:rect l="l" t="t" r="r" b="b"/>
                <a:pathLst>
                  <a:path w="2825" h="2826" extrusionOk="0">
                    <a:moveTo>
                      <a:pt x="1413" y="1"/>
                    </a:moveTo>
                    <a:cubicBezTo>
                      <a:pt x="633" y="1"/>
                      <a:pt x="1" y="634"/>
                      <a:pt x="1" y="1413"/>
                    </a:cubicBezTo>
                    <a:cubicBezTo>
                      <a:pt x="1" y="2194"/>
                      <a:pt x="634" y="2825"/>
                      <a:pt x="1413" y="2825"/>
                    </a:cubicBezTo>
                    <a:cubicBezTo>
                      <a:pt x="1414" y="2825"/>
                      <a:pt x="1415" y="2825"/>
                      <a:pt x="1417" y="2825"/>
                    </a:cubicBezTo>
                    <a:cubicBezTo>
                      <a:pt x="2196" y="2825"/>
                      <a:pt x="2825" y="2193"/>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4" name="Google Shape;114;p4"/>
              <p:cNvSpPr/>
              <p:nvPr/>
            </p:nvSpPr>
            <p:spPr>
              <a:xfrm>
                <a:off x="5132675" y="610000"/>
                <a:ext cx="70625" cy="70650"/>
              </a:xfrm>
              <a:custGeom>
                <a:avLst/>
                <a:gdLst/>
                <a:ahLst/>
                <a:cxnLst/>
                <a:rect l="l" t="t" r="r" b="b"/>
                <a:pathLst>
                  <a:path w="2825" h="2826" extrusionOk="0">
                    <a:moveTo>
                      <a:pt x="1413" y="1"/>
                    </a:moveTo>
                    <a:cubicBezTo>
                      <a:pt x="633" y="1"/>
                      <a:pt x="1" y="634"/>
                      <a:pt x="1" y="1413"/>
                    </a:cubicBezTo>
                    <a:cubicBezTo>
                      <a:pt x="1" y="2194"/>
                      <a:pt x="634" y="2825"/>
                      <a:pt x="1413" y="2825"/>
                    </a:cubicBezTo>
                    <a:cubicBezTo>
                      <a:pt x="1414" y="2825"/>
                      <a:pt x="1415" y="2825"/>
                      <a:pt x="1417" y="2825"/>
                    </a:cubicBezTo>
                    <a:cubicBezTo>
                      <a:pt x="2195" y="2825"/>
                      <a:pt x="2825" y="2193"/>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5" name="Google Shape;115;p4"/>
              <p:cNvSpPr/>
              <p:nvPr/>
            </p:nvSpPr>
            <p:spPr>
              <a:xfrm>
                <a:off x="5318375" y="610000"/>
                <a:ext cx="70625" cy="70650"/>
              </a:xfrm>
              <a:custGeom>
                <a:avLst/>
                <a:gdLst/>
                <a:ahLst/>
                <a:cxnLst/>
                <a:rect l="l" t="t" r="r" b="b"/>
                <a:pathLst>
                  <a:path w="2825" h="2826" extrusionOk="0">
                    <a:moveTo>
                      <a:pt x="1413" y="1"/>
                    </a:moveTo>
                    <a:cubicBezTo>
                      <a:pt x="634" y="1"/>
                      <a:pt x="1" y="634"/>
                      <a:pt x="1" y="1413"/>
                    </a:cubicBezTo>
                    <a:cubicBezTo>
                      <a:pt x="1" y="2194"/>
                      <a:pt x="634" y="2825"/>
                      <a:pt x="1413" y="2825"/>
                    </a:cubicBezTo>
                    <a:cubicBezTo>
                      <a:pt x="2193" y="2825"/>
                      <a:pt x="2825" y="2194"/>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116" name="Google Shape;116;p4"/>
          <p:cNvGrpSpPr/>
          <p:nvPr/>
        </p:nvGrpSpPr>
        <p:grpSpPr>
          <a:xfrm>
            <a:off x="135158" y="1263775"/>
            <a:ext cx="8542543" cy="3751703"/>
            <a:chOff x="135158" y="1263775"/>
            <a:chExt cx="8542543" cy="3751703"/>
          </a:xfrm>
        </p:grpSpPr>
        <p:sp>
          <p:nvSpPr>
            <p:cNvPr id="117" name="Google Shape;117;p4"/>
            <p:cNvSpPr/>
            <p:nvPr/>
          </p:nvSpPr>
          <p:spPr>
            <a:xfrm flipH="1">
              <a:off x="135158" y="1263775"/>
              <a:ext cx="286575" cy="248200"/>
            </a:xfrm>
            <a:custGeom>
              <a:avLst/>
              <a:gdLst/>
              <a:ahLst/>
              <a:cxnLst/>
              <a:rect l="l" t="t" r="r" b="b"/>
              <a:pathLst>
                <a:path w="11463" h="9928" extrusionOk="0">
                  <a:moveTo>
                    <a:pt x="2866" y="0"/>
                  </a:moveTo>
                  <a:lnTo>
                    <a:pt x="0" y="4964"/>
                  </a:lnTo>
                  <a:lnTo>
                    <a:pt x="2866" y="9928"/>
                  </a:lnTo>
                  <a:lnTo>
                    <a:pt x="8596" y="9928"/>
                  </a:lnTo>
                  <a:lnTo>
                    <a:pt x="11462" y="4964"/>
                  </a:lnTo>
                  <a:lnTo>
                    <a:pt x="859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 name="Google Shape;118;p4"/>
            <p:cNvSpPr/>
            <p:nvPr/>
          </p:nvSpPr>
          <p:spPr>
            <a:xfrm flipH="1">
              <a:off x="8430750" y="4768527"/>
              <a:ext cx="246951" cy="246951"/>
            </a:xfrm>
            <a:custGeom>
              <a:avLst/>
              <a:gdLst/>
              <a:ahLst/>
              <a:cxnLst/>
              <a:rect l="l" t="t" r="r" b="b"/>
              <a:pathLst>
                <a:path w="16768" h="16768" extrusionOk="0">
                  <a:moveTo>
                    <a:pt x="6510" y="0"/>
                  </a:moveTo>
                  <a:cubicBezTo>
                    <a:pt x="5794" y="0"/>
                    <a:pt x="5212" y="581"/>
                    <a:pt x="5212" y="1299"/>
                  </a:cubicBezTo>
                  <a:lnTo>
                    <a:pt x="5212" y="3914"/>
                  </a:lnTo>
                  <a:cubicBezTo>
                    <a:pt x="5212" y="4630"/>
                    <a:pt x="4631" y="5212"/>
                    <a:pt x="3913" y="5212"/>
                  </a:cubicBezTo>
                  <a:lnTo>
                    <a:pt x="1299" y="5212"/>
                  </a:lnTo>
                  <a:cubicBezTo>
                    <a:pt x="583" y="5212"/>
                    <a:pt x="1" y="5793"/>
                    <a:pt x="1" y="6511"/>
                  </a:cubicBezTo>
                  <a:lnTo>
                    <a:pt x="1" y="10258"/>
                  </a:lnTo>
                  <a:cubicBezTo>
                    <a:pt x="1" y="10975"/>
                    <a:pt x="582" y="11557"/>
                    <a:pt x="1299" y="11557"/>
                  </a:cubicBezTo>
                  <a:lnTo>
                    <a:pt x="3913" y="11557"/>
                  </a:lnTo>
                  <a:cubicBezTo>
                    <a:pt x="4629" y="11557"/>
                    <a:pt x="5212" y="12138"/>
                    <a:pt x="5212" y="12856"/>
                  </a:cubicBezTo>
                  <a:lnTo>
                    <a:pt x="5212" y="15468"/>
                  </a:lnTo>
                  <a:cubicBezTo>
                    <a:pt x="5212" y="16186"/>
                    <a:pt x="5793" y="16767"/>
                    <a:pt x="6510" y="16767"/>
                  </a:cubicBezTo>
                  <a:lnTo>
                    <a:pt x="10258" y="16767"/>
                  </a:lnTo>
                  <a:cubicBezTo>
                    <a:pt x="10975" y="16767"/>
                    <a:pt x="11556" y="16187"/>
                    <a:pt x="11556" y="15468"/>
                  </a:cubicBezTo>
                  <a:lnTo>
                    <a:pt x="11556" y="12855"/>
                  </a:lnTo>
                  <a:cubicBezTo>
                    <a:pt x="11556" y="12138"/>
                    <a:pt x="12137" y="11556"/>
                    <a:pt x="12855" y="11556"/>
                  </a:cubicBezTo>
                  <a:lnTo>
                    <a:pt x="15470" y="11556"/>
                  </a:lnTo>
                  <a:cubicBezTo>
                    <a:pt x="16186" y="11556"/>
                    <a:pt x="16768" y="10975"/>
                    <a:pt x="16768" y="10257"/>
                  </a:cubicBezTo>
                  <a:lnTo>
                    <a:pt x="16768" y="6510"/>
                  </a:lnTo>
                  <a:cubicBezTo>
                    <a:pt x="16768" y="5795"/>
                    <a:pt x="16186" y="5212"/>
                    <a:pt x="15470" y="5212"/>
                  </a:cubicBezTo>
                  <a:lnTo>
                    <a:pt x="12855" y="5212"/>
                  </a:lnTo>
                  <a:cubicBezTo>
                    <a:pt x="12139" y="5212"/>
                    <a:pt x="11556" y="4631"/>
                    <a:pt x="11556" y="3914"/>
                  </a:cubicBezTo>
                  <a:lnTo>
                    <a:pt x="11556" y="1299"/>
                  </a:lnTo>
                  <a:cubicBezTo>
                    <a:pt x="11556" y="582"/>
                    <a:pt x="10976" y="0"/>
                    <a:pt x="102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19" name="Google Shape;119;p4"/>
          <p:cNvGrpSpPr/>
          <p:nvPr/>
        </p:nvGrpSpPr>
        <p:grpSpPr>
          <a:xfrm>
            <a:off x="-341717" y="210625"/>
            <a:ext cx="10226992" cy="4284738"/>
            <a:chOff x="-341717" y="210625"/>
            <a:chExt cx="10226992" cy="4284738"/>
          </a:xfrm>
        </p:grpSpPr>
        <p:grpSp>
          <p:nvGrpSpPr>
            <p:cNvPr id="120" name="Google Shape;120;p4"/>
            <p:cNvGrpSpPr/>
            <p:nvPr/>
          </p:nvGrpSpPr>
          <p:grpSpPr>
            <a:xfrm>
              <a:off x="8787483" y="3837613"/>
              <a:ext cx="654775" cy="657750"/>
              <a:chOff x="7663400" y="2447013"/>
              <a:chExt cx="654775" cy="657750"/>
            </a:xfrm>
          </p:grpSpPr>
          <p:sp>
            <p:nvSpPr>
              <p:cNvPr id="121" name="Google Shape;121;p4"/>
              <p:cNvSpPr/>
              <p:nvPr/>
            </p:nvSpPr>
            <p:spPr>
              <a:xfrm>
                <a:off x="7663400" y="2447013"/>
                <a:ext cx="361575" cy="313125"/>
              </a:xfrm>
              <a:custGeom>
                <a:avLst/>
                <a:gdLst/>
                <a:ahLst/>
                <a:cxnLst/>
                <a:rect l="l" t="t" r="r" b="b"/>
                <a:pathLst>
                  <a:path w="14463" h="12525" extrusionOk="0">
                    <a:moveTo>
                      <a:pt x="3617" y="0"/>
                    </a:moveTo>
                    <a:lnTo>
                      <a:pt x="1" y="6262"/>
                    </a:lnTo>
                    <a:lnTo>
                      <a:pt x="3617" y="12525"/>
                    </a:lnTo>
                    <a:lnTo>
                      <a:pt x="10847" y="12525"/>
                    </a:lnTo>
                    <a:lnTo>
                      <a:pt x="14462" y="6262"/>
                    </a:lnTo>
                    <a:lnTo>
                      <a:pt x="108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2" name="Google Shape;122;p4"/>
              <p:cNvSpPr/>
              <p:nvPr/>
            </p:nvSpPr>
            <p:spPr>
              <a:xfrm>
                <a:off x="7663400" y="2791638"/>
                <a:ext cx="361575" cy="313125"/>
              </a:xfrm>
              <a:custGeom>
                <a:avLst/>
                <a:gdLst/>
                <a:ahLst/>
                <a:cxnLst/>
                <a:rect l="l" t="t" r="r" b="b"/>
                <a:pathLst>
                  <a:path w="14463" h="12525" extrusionOk="0">
                    <a:moveTo>
                      <a:pt x="3617" y="0"/>
                    </a:moveTo>
                    <a:lnTo>
                      <a:pt x="1" y="6262"/>
                    </a:lnTo>
                    <a:lnTo>
                      <a:pt x="3617" y="12525"/>
                    </a:lnTo>
                    <a:lnTo>
                      <a:pt x="10847" y="12525"/>
                    </a:lnTo>
                    <a:lnTo>
                      <a:pt x="14462" y="6262"/>
                    </a:lnTo>
                    <a:lnTo>
                      <a:pt x="108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3" name="Google Shape;123;p4"/>
              <p:cNvSpPr/>
              <p:nvPr/>
            </p:nvSpPr>
            <p:spPr>
              <a:xfrm>
                <a:off x="7956600" y="2619313"/>
                <a:ext cx="361575" cy="313150"/>
              </a:xfrm>
              <a:custGeom>
                <a:avLst/>
                <a:gdLst/>
                <a:ahLst/>
                <a:cxnLst/>
                <a:rect l="l" t="t" r="r" b="b"/>
                <a:pathLst>
                  <a:path w="14463" h="12526" extrusionOk="0">
                    <a:moveTo>
                      <a:pt x="3617" y="0"/>
                    </a:moveTo>
                    <a:lnTo>
                      <a:pt x="1" y="6263"/>
                    </a:lnTo>
                    <a:lnTo>
                      <a:pt x="3617" y="12526"/>
                    </a:lnTo>
                    <a:lnTo>
                      <a:pt x="10848" y="12526"/>
                    </a:lnTo>
                    <a:lnTo>
                      <a:pt x="14463" y="6263"/>
                    </a:lnTo>
                    <a:lnTo>
                      <a:pt x="108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24" name="Google Shape;124;p4"/>
            <p:cNvGrpSpPr/>
            <p:nvPr/>
          </p:nvGrpSpPr>
          <p:grpSpPr>
            <a:xfrm flipH="1">
              <a:off x="-341717" y="210625"/>
              <a:ext cx="949825" cy="657750"/>
              <a:chOff x="7368350" y="1061350"/>
              <a:chExt cx="949825" cy="657750"/>
            </a:xfrm>
          </p:grpSpPr>
          <p:sp>
            <p:nvSpPr>
              <p:cNvPr id="125" name="Google Shape;125;p4"/>
              <p:cNvSpPr/>
              <p:nvPr/>
            </p:nvSpPr>
            <p:spPr>
              <a:xfrm>
                <a:off x="7368350" y="1233675"/>
                <a:ext cx="361575" cy="313125"/>
              </a:xfrm>
              <a:custGeom>
                <a:avLst/>
                <a:gdLst/>
                <a:ahLst/>
                <a:cxnLst/>
                <a:rect l="l" t="t" r="r" b="b"/>
                <a:pathLst>
                  <a:path w="14463" h="12525" extrusionOk="0">
                    <a:moveTo>
                      <a:pt x="3617" y="0"/>
                    </a:moveTo>
                    <a:lnTo>
                      <a:pt x="1" y="6262"/>
                    </a:lnTo>
                    <a:lnTo>
                      <a:pt x="3617" y="12524"/>
                    </a:lnTo>
                    <a:lnTo>
                      <a:pt x="10848" y="12524"/>
                    </a:lnTo>
                    <a:lnTo>
                      <a:pt x="14463" y="6262"/>
                    </a:lnTo>
                    <a:lnTo>
                      <a:pt x="108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6" name="Google Shape;126;p4"/>
              <p:cNvSpPr/>
              <p:nvPr/>
            </p:nvSpPr>
            <p:spPr>
              <a:xfrm>
                <a:off x="7663400" y="1061350"/>
                <a:ext cx="361575" cy="313150"/>
              </a:xfrm>
              <a:custGeom>
                <a:avLst/>
                <a:gdLst/>
                <a:ahLst/>
                <a:cxnLst/>
                <a:rect l="l" t="t" r="r" b="b"/>
                <a:pathLst>
                  <a:path w="14463" h="12526" extrusionOk="0">
                    <a:moveTo>
                      <a:pt x="3616" y="0"/>
                    </a:moveTo>
                    <a:lnTo>
                      <a:pt x="1" y="6263"/>
                    </a:lnTo>
                    <a:lnTo>
                      <a:pt x="3616" y="12525"/>
                    </a:lnTo>
                    <a:lnTo>
                      <a:pt x="10846" y="12525"/>
                    </a:lnTo>
                    <a:lnTo>
                      <a:pt x="14462" y="6263"/>
                    </a:lnTo>
                    <a:lnTo>
                      <a:pt x="108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7" name="Google Shape;127;p4"/>
              <p:cNvSpPr/>
              <p:nvPr/>
            </p:nvSpPr>
            <p:spPr>
              <a:xfrm>
                <a:off x="7663400" y="1405950"/>
                <a:ext cx="361575" cy="313150"/>
              </a:xfrm>
              <a:custGeom>
                <a:avLst/>
                <a:gdLst/>
                <a:ahLst/>
                <a:cxnLst/>
                <a:rect l="l" t="t" r="r" b="b"/>
                <a:pathLst>
                  <a:path w="14463" h="12526" extrusionOk="0">
                    <a:moveTo>
                      <a:pt x="3616" y="0"/>
                    </a:moveTo>
                    <a:lnTo>
                      <a:pt x="1" y="6262"/>
                    </a:lnTo>
                    <a:lnTo>
                      <a:pt x="3616" y="12526"/>
                    </a:lnTo>
                    <a:lnTo>
                      <a:pt x="10846" y="12526"/>
                    </a:lnTo>
                    <a:lnTo>
                      <a:pt x="14462" y="6262"/>
                    </a:lnTo>
                    <a:lnTo>
                      <a:pt x="108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8" name="Google Shape;128;p4"/>
              <p:cNvSpPr/>
              <p:nvPr/>
            </p:nvSpPr>
            <p:spPr>
              <a:xfrm>
                <a:off x="7956575" y="1233675"/>
                <a:ext cx="361600" cy="313125"/>
              </a:xfrm>
              <a:custGeom>
                <a:avLst/>
                <a:gdLst/>
                <a:ahLst/>
                <a:cxnLst/>
                <a:rect l="l" t="t" r="r" b="b"/>
                <a:pathLst>
                  <a:path w="14464" h="12525" extrusionOk="0">
                    <a:moveTo>
                      <a:pt x="3616" y="0"/>
                    </a:moveTo>
                    <a:lnTo>
                      <a:pt x="1" y="6262"/>
                    </a:lnTo>
                    <a:lnTo>
                      <a:pt x="3616" y="12524"/>
                    </a:lnTo>
                    <a:lnTo>
                      <a:pt x="10848" y="12524"/>
                    </a:lnTo>
                    <a:lnTo>
                      <a:pt x="14464" y="6262"/>
                    </a:lnTo>
                    <a:lnTo>
                      <a:pt x="108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29" name="Google Shape;129;p4"/>
            <p:cNvGrpSpPr/>
            <p:nvPr/>
          </p:nvGrpSpPr>
          <p:grpSpPr>
            <a:xfrm>
              <a:off x="8641400" y="230459"/>
              <a:ext cx="1243875" cy="1001841"/>
              <a:chOff x="6198500" y="1668659"/>
              <a:chExt cx="1243875" cy="1001841"/>
            </a:xfrm>
          </p:grpSpPr>
          <p:sp>
            <p:nvSpPr>
              <p:cNvPr id="130" name="Google Shape;130;p4"/>
              <p:cNvSpPr/>
              <p:nvPr/>
            </p:nvSpPr>
            <p:spPr>
              <a:xfrm>
                <a:off x="6493125" y="2011125"/>
                <a:ext cx="361575" cy="313150"/>
              </a:xfrm>
              <a:custGeom>
                <a:avLst/>
                <a:gdLst/>
                <a:ahLst/>
                <a:cxnLst/>
                <a:rect l="l" t="t" r="r" b="b"/>
                <a:pathLst>
                  <a:path w="14463" h="12526" extrusionOk="0">
                    <a:moveTo>
                      <a:pt x="3616" y="0"/>
                    </a:moveTo>
                    <a:lnTo>
                      <a:pt x="1" y="6264"/>
                    </a:lnTo>
                    <a:lnTo>
                      <a:pt x="3616" y="12526"/>
                    </a:lnTo>
                    <a:lnTo>
                      <a:pt x="10847" y="12526"/>
                    </a:lnTo>
                    <a:lnTo>
                      <a:pt x="14463" y="6264"/>
                    </a:lnTo>
                    <a:lnTo>
                      <a:pt x="108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1" name="Google Shape;131;p4"/>
              <p:cNvSpPr/>
              <p:nvPr/>
            </p:nvSpPr>
            <p:spPr>
              <a:xfrm>
                <a:off x="6198500" y="1840450"/>
                <a:ext cx="361575" cy="313150"/>
              </a:xfrm>
              <a:custGeom>
                <a:avLst/>
                <a:gdLst/>
                <a:ahLst/>
                <a:cxnLst/>
                <a:rect l="l" t="t" r="r" b="b"/>
                <a:pathLst>
                  <a:path w="14463" h="12526" extrusionOk="0">
                    <a:moveTo>
                      <a:pt x="3617" y="0"/>
                    </a:moveTo>
                    <a:lnTo>
                      <a:pt x="1" y="6262"/>
                    </a:lnTo>
                    <a:lnTo>
                      <a:pt x="3617" y="12526"/>
                    </a:lnTo>
                    <a:lnTo>
                      <a:pt x="10848" y="12526"/>
                    </a:lnTo>
                    <a:lnTo>
                      <a:pt x="14463" y="6262"/>
                    </a:lnTo>
                    <a:lnTo>
                      <a:pt x="108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2" name="Google Shape;132;p4"/>
              <p:cNvSpPr/>
              <p:nvPr/>
            </p:nvSpPr>
            <p:spPr>
              <a:xfrm>
                <a:off x="6493125" y="2357350"/>
                <a:ext cx="361575" cy="313150"/>
              </a:xfrm>
              <a:custGeom>
                <a:avLst/>
                <a:gdLst/>
                <a:ahLst/>
                <a:cxnLst/>
                <a:rect l="l" t="t" r="r" b="b"/>
                <a:pathLst>
                  <a:path w="14463" h="12526" extrusionOk="0">
                    <a:moveTo>
                      <a:pt x="3616" y="0"/>
                    </a:moveTo>
                    <a:lnTo>
                      <a:pt x="1" y="6264"/>
                    </a:lnTo>
                    <a:lnTo>
                      <a:pt x="3616" y="12526"/>
                    </a:lnTo>
                    <a:lnTo>
                      <a:pt x="10847" y="12526"/>
                    </a:lnTo>
                    <a:lnTo>
                      <a:pt x="14463" y="6264"/>
                    </a:lnTo>
                    <a:lnTo>
                      <a:pt x="108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3" name="Google Shape;133;p4"/>
              <p:cNvSpPr/>
              <p:nvPr/>
            </p:nvSpPr>
            <p:spPr>
              <a:xfrm>
                <a:off x="6786275" y="1840450"/>
                <a:ext cx="361625" cy="313150"/>
              </a:xfrm>
              <a:custGeom>
                <a:avLst/>
                <a:gdLst/>
                <a:ahLst/>
                <a:cxnLst/>
                <a:rect l="l" t="t" r="r" b="b"/>
                <a:pathLst>
                  <a:path w="14465" h="12526" extrusionOk="0">
                    <a:moveTo>
                      <a:pt x="3617" y="0"/>
                    </a:moveTo>
                    <a:lnTo>
                      <a:pt x="1" y="6262"/>
                    </a:lnTo>
                    <a:lnTo>
                      <a:pt x="3617" y="12526"/>
                    </a:lnTo>
                    <a:lnTo>
                      <a:pt x="10849" y="12526"/>
                    </a:lnTo>
                    <a:lnTo>
                      <a:pt x="14465" y="6262"/>
                    </a:lnTo>
                    <a:lnTo>
                      <a:pt x="108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4" name="Google Shape;134;p4"/>
              <p:cNvSpPr/>
              <p:nvPr/>
            </p:nvSpPr>
            <p:spPr>
              <a:xfrm>
                <a:off x="6786275" y="2185050"/>
                <a:ext cx="361625" cy="313125"/>
              </a:xfrm>
              <a:custGeom>
                <a:avLst/>
                <a:gdLst/>
                <a:ahLst/>
                <a:cxnLst/>
                <a:rect l="l" t="t" r="r" b="b"/>
                <a:pathLst>
                  <a:path w="14465" h="12525" extrusionOk="0">
                    <a:moveTo>
                      <a:pt x="3617" y="0"/>
                    </a:moveTo>
                    <a:lnTo>
                      <a:pt x="1" y="6263"/>
                    </a:lnTo>
                    <a:lnTo>
                      <a:pt x="3617" y="12525"/>
                    </a:lnTo>
                    <a:lnTo>
                      <a:pt x="10849" y="12525"/>
                    </a:lnTo>
                    <a:lnTo>
                      <a:pt x="14465" y="6263"/>
                    </a:lnTo>
                    <a:lnTo>
                      <a:pt x="108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5" name="Google Shape;135;p4"/>
              <p:cNvSpPr/>
              <p:nvPr/>
            </p:nvSpPr>
            <p:spPr>
              <a:xfrm>
                <a:off x="7080800" y="1668659"/>
                <a:ext cx="361575" cy="313150"/>
              </a:xfrm>
              <a:custGeom>
                <a:avLst/>
                <a:gdLst/>
                <a:ahLst/>
                <a:cxnLst/>
                <a:rect l="l" t="t" r="r" b="b"/>
                <a:pathLst>
                  <a:path w="14463" h="12526" extrusionOk="0">
                    <a:moveTo>
                      <a:pt x="3617" y="0"/>
                    </a:moveTo>
                    <a:lnTo>
                      <a:pt x="1" y="6262"/>
                    </a:lnTo>
                    <a:lnTo>
                      <a:pt x="3617" y="12526"/>
                    </a:lnTo>
                    <a:lnTo>
                      <a:pt x="10848" y="12526"/>
                    </a:lnTo>
                    <a:lnTo>
                      <a:pt x="14463" y="6262"/>
                    </a:lnTo>
                    <a:lnTo>
                      <a:pt x="108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hanks">
  <p:cSld name="CUSTOM_3_1">
    <p:spTree>
      <p:nvGrpSpPr>
        <p:cNvPr id="1321" name="Shape 1321"/>
        <p:cNvGrpSpPr/>
        <p:nvPr/>
      </p:nvGrpSpPr>
      <p:grpSpPr>
        <a:xfrm>
          <a:off x="0" y="0"/>
          <a:ext cx="0" cy="0"/>
          <a:chOff x="0" y="0"/>
          <a:chExt cx="0" cy="0"/>
        </a:xfrm>
      </p:grpSpPr>
      <p:sp>
        <p:nvSpPr>
          <p:cNvPr id="1322" name="Google Shape;1322;p31"/>
          <p:cNvSpPr txBox="1"/>
          <p:nvPr/>
        </p:nvSpPr>
        <p:spPr>
          <a:xfrm>
            <a:off x="713225" y="3258287"/>
            <a:ext cx="3609600" cy="64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000" b="1">
                <a:solidFill>
                  <a:schemeClr val="dk1"/>
                </a:solidFill>
                <a:latin typeface="DM Sans"/>
                <a:ea typeface="DM Sans"/>
                <a:cs typeface="DM Sans"/>
                <a:sym typeface="DM Sans"/>
              </a:rPr>
              <a:t>CREDITS:</a:t>
            </a:r>
            <a:r>
              <a:rPr lang="en-GB" sz="1000">
                <a:solidFill>
                  <a:schemeClr val="dk1"/>
                </a:solidFill>
                <a:latin typeface="DM Sans"/>
                <a:ea typeface="DM Sans"/>
                <a:cs typeface="DM Sans"/>
                <a:sym typeface="DM Sans"/>
              </a:rPr>
              <a:t> This presentation template was created by </a:t>
            </a:r>
            <a:r>
              <a:rPr lang="en-GB" sz="1000" b="1" u="sng">
                <a:solidFill>
                  <a:schemeClr val="dk1"/>
                </a:solidFill>
                <a:latin typeface="DM Sans"/>
                <a:ea typeface="DM Sans"/>
                <a:cs typeface="DM Sans"/>
                <a:sym typeface="DM Sans"/>
                <a:hlinkClick r:id="rId2"/>
              </a:rPr>
              <a:t>Slidesgo</a:t>
            </a:r>
            <a:r>
              <a:rPr lang="en-GB" sz="1000">
                <a:solidFill>
                  <a:schemeClr val="dk1"/>
                </a:solidFill>
                <a:latin typeface="DM Sans"/>
                <a:ea typeface="DM Sans"/>
                <a:cs typeface="DM Sans"/>
                <a:sym typeface="DM Sans"/>
              </a:rPr>
              <a:t>, and includes icons by </a:t>
            </a:r>
            <a:r>
              <a:rPr lang="en-GB" sz="1000" b="1" u="sng">
                <a:solidFill>
                  <a:schemeClr val="dk1"/>
                </a:solidFill>
                <a:latin typeface="DM Sans"/>
                <a:ea typeface="DM Sans"/>
                <a:cs typeface="DM Sans"/>
                <a:sym typeface="DM Sans"/>
                <a:hlinkClick r:id="rId3"/>
              </a:rPr>
              <a:t>Flaticon</a:t>
            </a:r>
            <a:r>
              <a:rPr lang="en-GB" sz="1000">
                <a:solidFill>
                  <a:schemeClr val="dk1"/>
                </a:solidFill>
                <a:latin typeface="DM Sans"/>
                <a:ea typeface="DM Sans"/>
                <a:cs typeface="DM Sans"/>
                <a:sym typeface="DM Sans"/>
              </a:rPr>
              <a:t>, and infographics &amp; images by </a:t>
            </a:r>
            <a:r>
              <a:rPr lang="en-GB" sz="1000" b="1" u="sng">
                <a:solidFill>
                  <a:schemeClr val="dk1"/>
                </a:solidFill>
                <a:latin typeface="DM Sans"/>
                <a:ea typeface="DM Sans"/>
                <a:cs typeface="DM Sans"/>
                <a:sym typeface="DM Sans"/>
                <a:hlinkClick r:id="rId4"/>
              </a:rPr>
              <a:t>Freepik</a:t>
            </a:r>
            <a:r>
              <a:rPr lang="en-GB" sz="1000" b="1" u="sng">
                <a:solidFill>
                  <a:schemeClr val="dk1"/>
                </a:solidFill>
                <a:latin typeface="DM Sans"/>
                <a:ea typeface="DM Sans"/>
                <a:cs typeface="DM Sans"/>
                <a:sym typeface="DM Sans"/>
              </a:rPr>
              <a:t> </a:t>
            </a:r>
            <a:endParaRPr sz="1000" b="1" u="sng">
              <a:solidFill>
                <a:schemeClr val="dk1"/>
              </a:solidFill>
              <a:latin typeface="DM Sans"/>
              <a:ea typeface="DM Sans"/>
              <a:cs typeface="DM Sans"/>
              <a:sym typeface="DM Sans"/>
            </a:endParaRPr>
          </a:p>
        </p:txBody>
      </p:sp>
      <p:sp>
        <p:nvSpPr>
          <p:cNvPr id="1323" name="Google Shape;1323;p31"/>
          <p:cNvSpPr txBox="1"/>
          <p:nvPr>
            <p:ph type="title"/>
          </p:nvPr>
        </p:nvSpPr>
        <p:spPr>
          <a:xfrm>
            <a:off x="713225" y="703062"/>
            <a:ext cx="3613500" cy="912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6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324" name="Google Shape;1324;p31"/>
          <p:cNvSpPr txBox="1"/>
          <p:nvPr>
            <p:ph type="subTitle" idx="1"/>
          </p:nvPr>
        </p:nvSpPr>
        <p:spPr>
          <a:xfrm>
            <a:off x="713225" y="1628448"/>
            <a:ext cx="3613500" cy="10020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None/>
              <a:defRPr sz="14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p:txBody>
      </p:sp>
      <p:grpSp>
        <p:nvGrpSpPr>
          <p:cNvPr id="1325" name="Google Shape;1325;p31"/>
          <p:cNvGrpSpPr/>
          <p:nvPr/>
        </p:nvGrpSpPr>
        <p:grpSpPr>
          <a:xfrm>
            <a:off x="243314" y="226906"/>
            <a:ext cx="8606611" cy="4741073"/>
            <a:chOff x="243314" y="226906"/>
            <a:chExt cx="8606611" cy="4741073"/>
          </a:xfrm>
        </p:grpSpPr>
        <p:grpSp>
          <p:nvGrpSpPr>
            <p:cNvPr id="1326" name="Google Shape;1326;p31"/>
            <p:cNvGrpSpPr/>
            <p:nvPr/>
          </p:nvGrpSpPr>
          <p:grpSpPr>
            <a:xfrm flipH="1">
              <a:off x="8011602" y="226906"/>
              <a:ext cx="838324" cy="185756"/>
              <a:chOff x="4389925" y="459275"/>
              <a:chExt cx="999075" cy="221375"/>
            </a:xfrm>
          </p:grpSpPr>
          <p:sp>
            <p:nvSpPr>
              <p:cNvPr id="1327" name="Google Shape;1327;p31"/>
              <p:cNvSpPr/>
              <p:nvPr/>
            </p:nvSpPr>
            <p:spPr>
              <a:xfrm>
                <a:off x="4389925" y="459275"/>
                <a:ext cx="70625" cy="70625"/>
              </a:xfrm>
              <a:custGeom>
                <a:avLst/>
                <a:gdLst/>
                <a:ahLst/>
                <a:cxnLst/>
                <a:rect l="l" t="t" r="r" b="b"/>
                <a:pathLst>
                  <a:path w="2825" h="2825" extrusionOk="0">
                    <a:moveTo>
                      <a:pt x="1413" y="0"/>
                    </a:moveTo>
                    <a:cubicBezTo>
                      <a:pt x="631"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28" name="Google Shape;1328;p31"/>
              <p:cNvSpPr/>
              <p:nvPr/>
            </p:nvSpPr>
            <p:spPr>
              <a:xfrm>
                <a:off x="4575625" y="459275"/>
                <a:ext cx="70625" cy="70625"/>
              </a:xfrm>
              <a:custGeom>
                <a:avLst/>
                <a:gdLst/>
                <a:ahLst/>
                <a:cxnLst/>
                <a:rect l="l" t="t" r="r" b="b"/>
                <a:pathLst>
                  <a:path w="2825" h="2825" extrusionOk="0">
                    <a:moveTo>
                      <a:pt x="1413" y="0"/>
                    </a:moveTo>
                    <a:cubicBezTo>
                      <a:pt x="632"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29" name="Google Shape;1329;p31"/>
              <p:cNvSpPr/>
              <p:nvPr/>
            </p:nvSpPr>
            <p:spPr>
              <a:xfrm>
                <a:off x="4761325" y="459275"/>
                <a:ext cx="70625" cy="70625"/>
              </a:xfrm>
              <a:custGeom>
                <a:avLst/>
                <a:gdLst/>
                <a:ahLst/>
                <a:cxnLst/>
                <a:rect l="l" t="t" r="r" b="b"/>
                <a:pathLst>
                  <a:path w="2825" h="2825" extrusionOk="0">
                    <a:moveTo>
                      <a:pt x="1413" y="0"/>
                    </a:moveTo>
                    <a:cubicBezTo>
                      <a:pt x="632"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30" name="Google Shape;1330;p31"/>
              <p:cNvSpPr/>
              <p:nvPr/>
            </p:nvSpPr>
            <p:spPr>
              <a:xfrm>
                <a:off x="4946975" y="459275"/>
                <a:ext cx="70625" cy="70625"/>
              </a:xfrm>
              <a:custGeom>
                <a:avLst/>
                <a:gdLst/>
                <a:ahLst/>
                <a:cxnLst/>
                <a:rect l="l" t="t" r="r" b="b"/>
                <a:pathLst>
                  <a:path w="2825" h="2825" extrusionOk="0">
                    <a:moveTo>
                      <a:pt x="1413" y="0"/>
                    </a:moveTo>
                    <a:cubicBezTo>
                      <a:pt x="633" y="0"/>
                      <a:pt x="1" y="632"/>
                      <a:pt x="1" y="1412"/>
                    </a:cubicBezTo>
                    <a:cubicBezTo>
                      <a:pt x="1" y="2192"/>
                      <a:pt x="634" y="2824"/>
                      <a:pt x="1413" y="2824"/>
                    </a:cubicBezTo>
                    <a:cubicBezTo>
                      <a:pt x="2194"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31" name="Google Shape;1331;p31"/>
              <p:cNvSpPr/>
              <p:nvPr/>
            </p:nvSpPr>
            <p:spPr>
              <a:xfrm>
                <a:off x="5132675" y="459275"/>
                <a:ext cx="70625" cy="70625"/>
              </a:xfrm>
              <a:custGeom>
                <a:avLst/>
                <a:gdLst/>
                <a:ahLst/>
                <a:cxnLst/>
                <a:rect l="l" t="t" r="r" b="b"/>
                <a:pathLst>
                  <a:path w="2825" h="2825" extrusionOk="0">
                    <a:moveTo>
                      <a:pt x="1413" y="0"/>
                    </a:moveTo>
                    <a:cubicBezTo>
                      <a:pt x="633" y="0"/>
                      <a:pt x="1" y="632"/>
                      <a:pt x="1" y="1412"/>
                    </a:cubicBezTo>
                    <a:cubicBezTo>
                      <a:pt x="1" y="2192"/>
                      <a:pt x="634" y="2824"/>
                      <a:pt x="1413" y="2824"/>
                    </a:cubicBezTo>
                    <a:cubicBezTo>
                      <a:pt x="2193"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32" name="Google Shape;1332;p31"/>
              <p:cNvSpPr/>
              <p:nvPr/>
            </p:nvSpPr>
            <p:spPr>
              <a:xfrm>
                <a:off x="5318375" y="459275"/>
                <a:ext cx="70625" cy="70625"/>
              </a:xfrm>
              <a:custGeom>
                <a:avLst/>
                <a:gdLst/>
                <a:ahLst/>
                <a:cxnLst/>
                <a:rect l="l" t="t" r="r" b="b"/>
                <a:pathLst>
                  <a:path w="2825" h="2825" extrusionOk="0">
                    <a:moveTo>
                      <a:pt x="1413" y="0"/>
                    </a:moveTo>
                    <a:cubicBezTo>
                      <a:pt x="634" y="0"/>
                      <a:pt x="1" y="632"/>
                      <a:pt x="1" y="1412"/>
                    </a:cubicBezTo>
                    <a:cubicBezTo>
                      <a:pt x="1" y="2192"/>
                      <a:pt x="634" y="2824"/>
                      <a:pt x="1413" y="2824"/>
                    </a:cubicBezTo>
                    <a:cubicBezTo>
                      <a:pt x="2193"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33" name="Google Shape;1333;p31"/>
              <p:cNvSpPr/>
              <p:nvPr/>
            </p:nvSpPr>
            <p:spPr>
              <a:xfrm>
                <a:off x="4389925" y="610000"/>
                <a:ext cx="70625" cy="70650"/>
              </a:xfrm>
              <a:custGeom>
                <a:avLst/>
                <a:gdLst/>
                <a:ahLst/>
                <a:cxnLst/>
                <a:rect l="l" t="t" r="r" b="b"/>
                <a:pathLst>
                  <a:path w="2825" h="2826" extrusionOk="0">
                    <a:moveTo>
                      <a:pt x="1413" y="1"/>
                    </a:moveTo>
                    <a:cubicBezTo>
                      <a:pt x="631"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34" name="Google Shape;1334;p31"/>
              <p:cNvSpPr/>
              <p:nvPr/>
            </p:nvSpPr>
            <p:spPr>
              <a:xfrm>
                <a:off x="4575625" y="610000"/>
                <a:ext cx="70625" cy="70650"/>
              </a:xfrm>
              <a:custGeom>
                <a:avLst/>
                <a:gdLst/>
                <a:ahLst/>
                <a:cxnLst/>
                <a:rect l="l" t="t" r="r" b="b"/>
                <a:pathLst>
                  <a:path w="2825" h="2826" extrusionOk="0">
                    <a:moveTo>
                      <a:pt x="1413" y="1"/>
                    </a:moveTo>
                    <a:cubicBezTo>
                      <a:pt x="632"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35" name="Google Shape;1335;p31"/>
              <p:cNvSpPr/>
              <p:nvPr/>
            </p:nvSpPr>
            <p:spPr>
              <a:xfrm>
                <a:off x="4761325" y="610000"/>
                <a:ext cx="70625" cy="70650"/>
              </a:xfrm>
              <a:custGeom>
                <a:avLst/>
                <a:gdLst/>
                <a:ahLst/>
                <a:cxnLst/>
                <a:rect l="l" t="t" r="r" b="b"/>
                <a:pathLst>
                  <a:path w="2825" h="2826" extrusionOk="0">
                    <a:moveTo>
                      <a:pt x="1413" y="1"/>
                    </a:moveTo>
                    <a:cubicBezTo>
                      <a:pt x="632"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36" name="Google Shape;1336;p31"/>
              <p:cNvSpPr/>
              <p:nvPr/>
            </p:nvSpPr>
            <p:spPr>
              <a:xfrm>
                <a:off x="4946975" y="610000"/>
                <a:ext cx="70625" cy="70650"/>
              </a:xfrm>
              <a:custGeom>
                <a:avLst/>
                <a:gdLst/>
                <a:ahLst/>
                <a:cxnLst/>
                <a:rect l="l" t="t" r="r" b="b"/>
                <a:pathLst>
                  <a:path w="2825" h="2826" extrusionOk="0">
                    <a:moveTo>
                      <a:pt x="1413" y="1"/>
                    </a:moveTo>
                    <a:cubicBezTo>
                      <a:pt x="633" y="1"/>
                      <a:pt x="1" y="634"/>
                      <a:pt x="1" y="1413"/>
                    </a:cubicBezTo>
                    <a:cubicBezTo>
                      <a:pt x="1" y="2194"/>
                      <a:pt x="634" y="2825"/>
                      <a:pt x="1413" y="2825"/>
                    </a:cubicBezTo>
                    <a:cubicBezTo>
                      <a:pt x="1414" y="2825"/>
                      <a:pt x="1415" y="2825"/>
                      <a:pt x="1417" y="2825"/>
                    </a:cubicBezTo>
                    <a:cubicBezTo>
                      <a:pt x="2196" y="2825"/>
                      <a:pt x="2825" y="2193"/>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37" name="Google Shape;1337;p31"/>
              <p:cNvSpPr/>
              <p:nvPr/>
            </p:nvSpPr>
            <p:spPr>
              <a:xfrm>
                <a:off x="5132675" y="610000"/>
                <a:ext cx="70625" cy="70650"/>
              </a:xfrm>
              <a:custGeom>
                <a:avLst/>
                <a:gdLst/>
                <a:ahLst/>
                <a:cxnLst/>
                <a:rect l="l" t="t" r="r" b="b"/>
                <a:pathLst>
                  <a:path w="2825" h="2826" extrusionOk="0">
                    <a:moveTo>
                      <a:pt x="1413" y="1"/>
                    </a:moveTo>
                    <a:cubicBezTo>
                      <a:pt x="633" y="1"/>
                      <a:pt x="1" y="634"/>
                      <a:pt x="1" y="1413"/>
                    </a:cubicBezTo>
                    <a:cubicBezTo>
                      <a:pt x="1" y="2194"/>
                      <a:pt x="634" y="2825"/>
                      <a:pt x="1413" y="2825"/>
                    </a:cubicBezTo>
                    <a:cubicBezTo>
                      <a:pt x="1414" y="2825"/>
                      <a:pt x="1415" y="2825"/>
                      <a:pt x="1417" y="2825"/>
                    </a:cubicBezTo>
                    <a:cubicBezTo>
                      <a:pt x="2195" y="2825"/>
                      <a:pt x="2825" y="2193"/>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38" name="Google Shape;1338;p31"/>
              <p:cNvSpPr/>
              <p:nvPr/>
            </p:nvSpPr>
            <p:spPr>
              <a:xfrm>
                <a:off x="5318375" y="610000"/>
                <a:ext cx="70625" cy="70650"/>
              </a:xfrm>
              <a:custGeom>
                <a:avLst/>
                <a:gdLst/>
                <a:ahLst/>
                <a:cxnLst/>
                <a:rect l="l" t="t" r="r" b="b"/>
                <a:pathLst>
                  <a:path w="2825" h="2826" extrusionOk="0">
                    <a:moveTo>
                      <a:pt x="1413" y="1"/>
                    </a:moveTo>
                    <a:cubicBezTo>
                      <a:pt x="634" y="1"/>
                      <a:pt x="1" y="634"/>
                      <a:pt x="1" y="1413"/>
                    </a:cubicBezTo>
                    <a:cubicBezTo>
                      <a:pt x="1" y="2194"/>
                      <a:pt x="634" y="2825"/>
                      <a:pt x="1413" y="2825"/>
                    </a:cubicBezTo>
                    <a:cubicBezTo>
                      <a:pt x="2193" y="2825"/>
                      <a:pt x="2825" y="2194"/>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339" name="Google Shape;1339;p31"/>
            <p:cNvGrpSpPr/>
            <p:nvPr/>
          </p:nvGrpSpPr>
          <p:grpSpPr>
            <a:xfrm flipH="1">
              <a:off x="243314" y="4782223"/>
              <a:ext cx="838324" cy="185756"/>
              <a:chOff x="4389925" y="459275"/>
              <a:chExt cx="999075" cy="221375"/>
            </a:xfrm>
          </p:grpSpPr>
          <p:sp>
            <p:nvSpPr>
              <p:cNvPr id="1340" name="Google Shape;1340;p31"/>
              <p:cNvSpPr/>
              <p:nvPr/>
            </p:nvSpPr>
            <p:spPr>
              <a:xfrm>
                <a:off x="4389925" y="459275"/>
                <a:ext cx="70625" cy="70625"/>
              </a:xfrm>
              <a:custGeom>
                <a:avLst/>
                <a:gdLst/>
                <a:ahLst/>
                <a:cxnLst/>
                <a:rect l="l" t="t" r="r" b="b"/>
                <a:pathLst>
                  <a:path w="2825" h="2825" extrusionOk="0">
                    <a:moveTo>
                      <a:pt x="1413" y="0"/>
                    </a:moveTo>
                    <a:cubicBezTo>
                      <a:pt x="631"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41" name="Google Shape;1341;p31"/>
              <p:cNvSpPr/>
              <p:nvPr/>
            </p:nvSpPr>
            <p:spPr>
              <a:xfrm>
                <a:off x="4575625" y="459275"/>
                <a:ext cx="70625" cy="70625"/>
              </a:xfrm>
              <a:custGeom>
                <a:avLst/>
                <a:gdLst/>
                <a:ahLst/>
                <a:cxnLst/>
                <a:rect l="l" t="t" r="r" b="b"/>
                <a:pathLst>
                  <a:path w="2825" h="2825" extrusionOk="0">
                    <a:moveTo>
                      <a:pt x="1413" y="0"/>
                    </a:moveTo>
                    <a:cubicBezTo>
                      <a:pt x="632"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42" name="Google Shape;1342;p31"/>
              <p:cNvSpPr/>
              <p:nvPr/>
            </p:nvSpPr>
            <p:spPr>
              <a:xfrm>
                <a:off x="4761325" y="459275"/>
                <a:ext cx="70625" cy="70625"/>
              </a:xfrm>
              <a:custGeom>
                <a:avLst/>
                <a:gdLst/>
                <a:ahLst/>
                <a:cxnLst/>
                <a:rect l="l" t="t" r="r" b="b"/>
                <a:pathLst>
                  <a:path w="2825" h="2825" extrusionOk="0">
                    <a:moveTo>
                      <a:pt x="1413" y="0"/>
                    </a:moveTo>
                    <a:cubicBezTo>
                      <a:pt x="632"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43" name="Google Shape;1343;p31"/>
              <p:cNvSpPr/>
              <p:nvPr/>
            </p:nvSpPr>
            <p:spPr>
              <a:xfrm>
                <a:off x="4946975" y="459275"/>
                <a:ext cx="70625" cy="70625"/>
              </a:xfrm>
              <a:custGeom>
                <a:avLst/>
                <a:gdLst/>
                <a:ahLst/>
                <a:cxnLst/>
                <a:rect l="l" t="t" r="r" b="b"/>
                <a:pathLst>
                  <a:path w="2825" h="2825" extrusionOk="0">
                    <a:moveTo>
                      <a:pt x="1413" y="0"/>
                    </a:moveTo>
                    <a:cubicBezTo>
                      <a:pt x="633" y="0"/>
                      <a:pt x="1" y="632"/>
                      <a:pt x="1" y="1412"/>
                    </a:cubicBezTo>
                    <a:cubicBezTo>
                      <a:pt x="1" y="2192"/>
                      <a:pt x="634" y="2824"/>
                      <a:pt x="1413" y="2824"/>
                    </a:cubicBezTo>
                    <a:cubicBezTo>
                      <a:pt x="2194"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44" name="Google Shape;1344;p31"/>
              <p:cNvSpPr/>
              <p:nvPr/>
            </p:nvSpPr>
            <p:spPr>
              <a:xfrm>
                <a:off x="5132675" y="459275"/>
                <a:ext cx="70625" cy="70625"/>
              </a:xfrm>
              <a:custGeom>
                <a:avLst/>
                <a:gdLst/>
                <a:ahLst/>
                <a:cxnLst/>
                <a:rect l="l" t="t" r="r" b="b"/>
                <a:pathLst>
                  <a:path w="2825" h="2825" extrusionOk="0">
                    <a:moveTo>
                      <a:pt x="1413" y="0"/>
                    </a:moveTo>
                    <a:cubicBezTo>
                      <a:pt x="633" y="0"/>
                      <a:pt x="1" y="632"/>
                      <a:pt x="1" y="1412"/>
                    </a:cubicBezTo>
                    <a:cubicBezTo>
                      <a:pt x="1" y="2192"/>
                      <a:pt x="634" y="2824"/>
                      <a:pt x="1413" y="2824"/>
                    </a:cubicBezTo>
                    <a:cubicBezTo>
                      <a:pt x="2193"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45" name="Google Shape;1345;p31"/>
              <p:cNvSpPr/>
              <p:nvPr/>
            </p:nvSpPr>
            <p:spPr>
              <a:xfrm>
                <a:off x="5318375" y="459275"/>
                <a:ext cx="70625" cy="70625"/>
              </a:xfrm>
              <a:custGeom>
                <a:avLst/>
                <a:gdLst/>
                <a:ahLst/>
                <a:cxnLst/>
                <a:rect l="l" t="t" r="r" b="b"/>
                <a:pathLst>
                  <a:path w="2825" h="2825" extrusionOk="0">
                    <a:moveTo>
                      <a:pt x="1413" y="0"/>
                    </a:moveTo>
                    <a:cubicBezTo>
                      <a:pt x="634" y="0"/>
                      <a:pt x="1" y="632"/>
                      <a:pt x="1" y="1412"/>
                    </a:cubicBezTo>
                    <a:cubicBezTo>
                      <a:pt x="1" y="2192"/>
                      <a:pt x="634" y="2824"/>
                      <a:pt x="1413" y="2824"/>
                    </a:cubicBezTo>
                    <a:cubicBezTo>
                      <a:pt x="2193"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46" name="Google Shape;1346;p31"/>
              <p:cNvSpPr/>
              <p:nvPr/>
            </p:nvSpPr>
            <p:spPr>
              <a:xfrm>
                <a:off x="4389925" y="610000"/>
                <a:ext cx="70625" cy="70650"/>
              </a:xfrm>
              <a:custGeom>
                <a:avLst/>
                <a:gdLst/>
                <a:ahLst/>
                <a:cxnLst/>
                <a:rect l="l" t="t" r="r" b="b"/>
                <a:pathLst>
                  <a:path w="2825" h="2826" extrusionOk="0">
                    <a:moveTo>
                      <a:pt x="1413" y="1"/>
                    </a:moveTo>
                    <a:cubicBezTo>
                      <a:pt x="631"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47" name="Google Shape;1347;p31"/>
              <p:cNvSpPr/>
              <p:nvPr/>
            </p:nvSpPr>
            <p:spPr>
              <a:xfrm>
                <a:off x="4575625" y="610000"/>
                <a:ext cx="70625" cy="70650"/>
              </a:xfrm>
              <a:custGeom>
                <a:avLst/>
                <a:gdLst/>
                <a:ahLst/>
                <a:cxnLst/>
                <a:rect l="l" t="t" r="r" b="b"/>
                <a:pathLst>
                  <a:path w="2825" h="2826" extrusionOk="0">
                    <a:moveTo>
                      <a:pt x="1413" y="1"/>
                    </a:moveTo>
                    <a:cubicBezTo>
                      <a:pt x="632"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48" name="Google Shape;1348;p31"/>
              <p:cNvSpPr/>
              <p:nvPr/>
            </p:nvSpPr>
            <p:spPr>
              <a:xfrm>
                <a:off x="4761325" y="610000"/>
                <a:ext cx="70625" cy="70650"/>
              </a:xfrm>
              <a:custGeom>
                <a:avLst/>
                <a:gdLst/>
                <a:ahLst/>
                <a:cxnLst/>
                <a:rect l="l" t="t" r="r" b="b"/>
                <a:pathLst>
                  <a:path w="2825" h="2826" extrusionOk="0">
                    <a:moveTo>
                      <a:pt x="1413" y="1"/>
                    </a:moveTo>
                    <a:cubicBezTo>
                      <a:pt x="632"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49" name="Google Shape;1349;p31"/>
              <p:cNvSpPr/>
              <p:nvPr/>
            </p:nvSpPr>
            <p:spPr>
              <a:xfrm>
                <a:off x="4946975" y="610000"/>
                <a:ext cx="70625" cy="70650"/>
              </a:xfrm>
              <a:custGeom>
                <a:avLst/>
                <a:gdLst/>
                <a:ahLst/>
                <a:cxnLst/>
                <a:rect l="l" t="t" r="r" b="b"/>
                <a:pathLst>
                  <a:path w="2825" h="2826" extrusionOk="0">
                    <a:moveTo>
                      <a:pt x="1413" y="1"/>
                    </a:moveTo>
                    <a:cubicBezTo>
                      <a:pt x="633" y="1"/>
                      <a:pt x="1" y="634"/>
                      <a:pt x="1" y="1413"/>
                    </a:cubicBezTo>
                    <a:cubicBezTo>
                      <a:pt x="1" y="2194"/>
                      <a:pt x="634" y="2825"/>
                      <a:pt x="1413" y="2825"/>
                    </a:cubicBezTo>
                    <a:cubicBezTo>
                      <a:pt x="1414" y="2825"/>
                      <a:pt x="1415" y="2825"/>
                      <a:pt x="1417" y="2825"/>
                    </a:cubicBezTo>
                    <a:cubicBezTo>
                      <a:pt x="2196" y="2825"/>
                      <a:pt x="2825" y="2193"/>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50" name="Google Shape;1350;p31"/>
              <p:cNvSpPr/>
              <p:nvPr/>
            </p:nvSpPr>
            <p:spPr>
              <a:xfrm>
                <a:off x="5132675" y="610000"/>
                <a:ext cx="70625" cy="70650"/>
              </a:xfrm>
              <a:custGeom>
                <a:avLst/>
                <a:gdLst/>
                <a:ahLst/>
                <a:cxnLst/>
                <a:rect l="l" t="t" r="r" b="b"/>
                <a:pathLst>
                  <a:path w="2825" h="2826" extrusionOk="0">
                    <a:moveTo>
                      <a:pt x="1413" y="1"/>
                    </a:moveTo>
                    <a:cubicBezTo>
                      <a:pt x="633" y="1"/>
                      <a:pt x="1" y="634"/>
                      <a:pt x="1" y="1413"/>
                    </a:cubicBezTo>
                    <a:cubicBezTo>
                      <a:pt x="1" y="2194"/>
                      <a:pt x="634" y="2825"/>
                      <a:pt x="1413" y="2825"/>
                    </a:cubicBezTo>
                    <a:cubicBezTo>
                      <a:pt x="1414" y="2825"/>
                      <a:pt x="1415" y="2825"/>
                      <a:pt x="1417" y="2825"/>
                    </a:cubicBezTo>
                    <a:cubicBezTo>
                      <a:pt x="2195" y="2825"/>
                      <a:pt x="2825" y="2193"/>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51" name="Google Shape;1351;p31"/>
              <p:cNvSpPr/>
              <p:nvPr/>
            </p:nvSpPr>
            <p:spPr>
              <a:xfrm>
                <a:off x="5318375" y="610000"/>
                <a:ext cx="70625" cy="70650"/>
              </a:xfrm>
              <a:custGeom>
                <a:avLst/>
                <a:gdLst/>
                <a:ahLst/>
                <a:cxnLst/>
                <a:rect l="l" t="t" r="r" b="b"/>
                <a:pathLst>
                  <a:path w="2825" h="2826" extrusionOk="0">
                    <a:moveTo>
                      <a:pt x="1413" y="1"/>
                    </a:moveTo>
                    <a:cubicBezTo>
                      <a:pt x="634" y="1"/>
                      <a:pt x="1" y="634"/>
                      <a:pt x="1" y="1413"/>
                    </a:cubicBezTo>
                    <a:cubicBezTo>
                      <a:pt x="1" y="2194"/>
                      <a:pt x="634" y="2825"/>
                      <a:pt x="1413" y="2825"/>
                    </a:cubicBezTo>
                    <a:cubicBezTo>
                      <a:pt x="2193" y="2825"/>
                      <a:pt x="2825" y="2194"/>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sp>
        <p:nvSpPr>
          <p:cNvPr id="1352" name="Google Shape;1352;p31"/>
          <p:cNvSpPr/>
          <p:nvPr/>
        </p:nvSpPr>
        <p:spPr>
          <a:xfrm flipH="1">
            <a:off x="41208" y="167825"/>
            <a:ext cx="286575" cy="248200"/>
          </a:xfrm>
          <a:custGeom>
            <a:avLst/>
            <a:gdLst/>
            <a:ahLst/>
            <a:cxnLst/>
            <a:rect l="l" t="t" r="r" b="b"/>
            <a:pathLst>
              <a:path w="11463" h="9928" extrusionOk="0">
                <a:moveTo>
                  <a:pt x="2866" y="0"/>
                </a:moveTo>
                <a:lnTo>
                  <a:pt x="0" y="4964"/>
                </a:lnTo>
                <a:lnTo>
                  <a:pt x="2866" y="9928"/>
                </a:lnTo>
                <a:lnTo>
                  <a:pt x="8596" y="9928"/>
                </a:lnTo>
                <a:lnTo>
                  <a:pt x="11462" y="4964"/>
                </a:lnTo>
                <a:lnTo>
                  <a:pt x="859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353" name="Google Shape;1353;p31"/>
          <p:cNvGrpSpPr/>
          <p:nvPr/>
        </p:nvGrpSpPr>
        <p:grpSpPr>
          <a:xfrm>
            <a:off x="4097088" y="-70450"/>
            <a:ext cx="5159038" cy="5274413"/>
            <a:chOff x="4097088" y="-70450"/>
            <a:chExt cx="5159038" cy="5274413"/>
          </a:xfrm>
        </p:grpSpPr>
        <p:grpSp>
          <p:nvGrpSpPr>
            <p:cNvPr id="1354" name="Google Shape;1354;p31"/>
            <p:cNvGrpSpPr/>
            <p:nvPr/>
          </p:nvGrpSpPr>
          <p:grpSpPr>
            <a:xfrm>
              <a:off x="8601350" y="4546213"/>
              <a:ext cx="654775" cy="657750"/>
              <a:chOff x="7663400" y="2447013"/>
              <a:chExt cx="654775" cy="657750"/>
            </a:xfrm>
          </p:grpSpPr>
          <p:sp>
            <p:nvSpPr>
              <p:cNvPr id="1355" name="Google Shape;1355;p31"/>
              <p:cNvSpPr/>
              <p:nvPr/>
            </p:nvSpPr>
            <p:spPr>
              <a:xfrm>
                <a:off x="7663400" y="2447013"/>
                <a:ext cx="361575" cy="313125"/>
              </a:xfrm>
              <a:custGeom>
                <a:avLst/>
                <a:gdLst/>
                <a:ahLst/>
                <a:cxnLst/>
                <a:rect l="l" t="t" r="r" b="b"/>
                <a:pathLst>
                  <a:path w="14463" h="12525" extrusionOk="0">
                    <a:moveTo>
                      <a:pt x="3617" y="0"/>
                    </a:moveTo>
                    <a:lnTo>
                      <a:pt x="1" y="6262"/>
                    </a:lnTo>
                    <a:lnTo>
                      <a:pt x="3617" y="12525"/>
                    </a:lnTo>
                    <a:lnTo>
                      <a:pt x="10847" y="12525"/>
                    </a:lnTo>
                    <a:lnTo>
                      <a:pt x="14462" y="6262"/>
                    </a:lnTo>
                    <a:lnTo>
                      <a:pt x="108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56" name="Google Shape;1356;p31"/>
              <p:cNvSpPr/>
              <p:nvPr/>
            </p:nvSpPr>
            <p:spPr>
              <a:xfrm>
                <a:off x="7663400" y="2791638"/>
                <a:ext cx="361575" cy="313125"/>
              </a:xfrm>
              <a:custGeom>
                <a:avLst/>
                <a:gdLst/>
                <a:ahLst/>
                <a:cxnLst/>
                <a:rect l="l" t="t" r="r" b="b"/>
                <a:pathLst>
                  <a:path w="14463" h="12525" extrusionOk="0">
                    <a:moveTo>
                      <a:pt x="3617" y="0"/>
                    </a:moveTo>
                    <a:lnTo>
                      <a:pt x="1" y="6262"/>
                    </a:lnTo>
                    <a:lnTo>
                      <a:pt x="3617" y="12525"/>
                    </a:lnTo>
                    <a:lnTo>
                      <a:pt x="10847" y="12525"/>
                    </a:lnTo>
                    <a:lnTo>
                      <a:pt x="14462" y="6262"/>
                    </a:lnTo>
                    <a:lnTo>
                      <a:pt x="108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57" name="Google Shape;1357;p31"/>
              <p:cNvSpPr/>
              <p:nvPr/>
            </p:nvSpPr>
            <p:spPr>
              <a:xfrm>
                <a:off x="7956600" y="2619313"/>
                <a:ext cx="361575" cy="313150"/>
              </a:xfrm>
              <a:custGeom>
                <a:avLst/>
                <a:gdLst/>
                <a:ahLst/>
                <a:cxnLst/>
                <a:rect l="l" t="t" r="r" b="b"/>
                <a:pathLst>
                  <a:path w="14463" h="12526" extrusionOk="0">
                    <a:moveTo>
                      <a:pt x="3617" y="0"/>
                    </a:moveTo>
                    <a:lnTo>
                      <a:pt x="1" y="6263"/>
                    </a:lnTo>
                    <a:lnTo>
                      <a:pt x="3617" y="12526"/>
                    </a:lnTo>
                    <a:lnTo>
                      <a:pt x="10848" y="12526"/>
                    </a:lnTo>
                    <a:lnTo>
                      <a:pt x="14463" y="6263"/>
                    </a:lnTo>
                    <a:lnTo>
                      <a:pt x="108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358" name="Google Shape;1358;p31"/>
            <p:cNvGrpSpPr/>
            <p:nvPr/>
          </p:nvGrpSpPr>
          <p:grpSpPr>
            <a:xfrm>
              <a:off x="4097088" y="-70450"/>
              <a:ext cx="949825" cy="657750"/>
              <a:chOff x="7368350" y="1061350"/>
              <a:chExt cx="949825" cy="657750"/>
            </a:xfrm>
          </p:grpSpPr>
          <p:sp>
            <p:nvSpPr>
              <p:cNvPr id="1359" name="Google Shape;1359;p31"/>
              <p:cNvSpPr/>
              <p:nvPr/>
            </p:nvSpPr>
            <p:spPr>
              <a:xfrm>
                <a:off x="7368350" y="1233675"/>
                <a:ext cx="361575" cy="313125"/>
              </a:xfrm>
              <a:custGeom>
                <a:avLst/>
                <a:gdLst/>
                <a:ahLst/>
                <a:cxnLst/>
                <a:rect l="l" t="t" r="r" b="b"/>
                <a:pathLst>
                  <a:path w="14463" h="12525" extrusionOk="0">
                    <a:moveTo>
                      <a:pt x="3617" y="0"/>
                    </a:moveTo>
                    <a:lnTo>
                      <a:pt x="1" y="6262"/>
                    </a:lnTo>
                    <a:lnTo>
                      <a:pt x="3617" y="12524"/>
                    </a:lnTo>
                    <a:lnTo>
                      <a:pt x="10848" y="12524"/>
                    </a:lnTo>
                    <a:lnTo>
                      <a:pt x="14463" y="6262"/>
                    </a:lnTo>
                    <a:lnTo>
                      <a:pt x="108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60" name="Google Shape;1360;p31"/>
              <p:cNvSpPr/>
              <p:nvPr/>
            </p:nvSpPr>
            <p:spPr>
              <a:xfrm>
                <a:off x="7663400" y="1061350"/>
                <a:ext cx="361575" cy="313150"/>
              </a:xfrm>
              <a:custGeom>
                <a:avLst/>
                <a:gdLst/>
                <a:ahLst/>
                <a:cxnLst/>
                <a:rect l="l" t="t" r="r" b="b"/>
                <a:pathLst>
                  <a:path w="14463" h="12526" extrusionOk="0">
                    <a:moveTo>
                      <a:pt x="3616" y="0"/>
                    </a:moveTo>
                    <a:lnTo>
                      <a:pt x="1" y="6263"/>
                    </a:lnTo>
                    <a:lnTo>
                      <a:pt x="3616" y="12525"/>
                    </a:lnTo>
                    <a:lnTo>
                      <a:pt x="10846" y="12525"/>
                    </a:lnTo>
                    <a:lnTo>
                      <a:pt x="14462" y="6263"/>
                    </a:lnTo>
                    <a:lnTo>
                      <a:pt x="108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61" name="Google Shape;1361;p31"/>
              <p:cNvSpPr/>
              <p:nvPr/>
            </p:nvSpPr>
            <p:spPr>
              <a:xfrm>
                <a:off x="7663400" y="1405950"/>
                <a:ext cx="361575" cy="313150"/>
              </a:xfrm>
              <a:custGeom>
                <a:avLst/>
                <a:gdLst/>
                <a:ahLst/>
                <a:cxnLst/>
                <a:rect l="l" t="t" r="r" b="b"/>
                <a:pathLst>
                  <a:path w="14463" h="12526" extrusionOk="0">
                    <a:moveTo>
                      <a:pt x="3616" y="0"/>
                    </a:moveTo>
                    <a:lnTo>
                      <a:pt x="1" y="6262"/>
                    </a:lnTo>
                    <a:lnTo>
                      <a:pt x="3616" y="12526"/>
                    </a:lnTo>
                    <a:lnTo>
                      <a:pt x="10846" y="12526"/>
                    </a:lnTo>
                    <a:lnTo>
                      <a:pt x="14462" y="6262"/>
                    </a:lnTo>
                    <a:lnTo>
                      <a:pt x="108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62" name="Google Shape;1362;p31"/>
              <p:cNvSpPr/>
              <p:nvPr/>
            </p:nvSpPr>
            <p:spPr>
              <a:xfrm>
                <a:off x="7956575" y="1233675"/>
                <a:ext cx="361600" cy="313125"/>
              </a:xfrm>
              <a:custGeom>
                <a:avLst/>
                <a:gdLst/>
                <a:ahLst/>
                <a:cxnLst/>
                <a:rect l="l" t="t" r="r" b="b"/>
                <a:pathLst>
                  <a:path w="14464" h="12525" extrusionOk="0">
                    <a:moveTo>
                      <a:pt x="3616" y="0"/>
                    </a:moveTo>
                    <a:lnTo>
                      <a:pt x="1" y="6262"/>
                    </a:lnTo>
                    <a:lnTo>
                      <a:pt x="3616" y="12524"/>
                    </a:lnTo>
                    <a:lnTo>
                      <a:pt x="10848" y="12524"/>
                    </a:lnTo>
                    <a:lnTo>
                      <a:pt x="14464" y="6262"/>
                    </a:lnTo>
                    <a:lnTo>
                      <a:pt x="108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363" name="Shape 1363"/>
        <p:cNvGrpSpPr/>
        <p:nvPr/>
      </p:nvGrpSpPr>
      <p:grpSpPr>
        <a:xfrm>
          <a:off x="0" y="0"/>
          <a:ext cx="0" cy="0"/>
          <a:chOff x="0" y="0"/>
          <a:chExt cx="0" cy="0"/>
        </a:xfrm>
      </p:grpSpPr>
      <p:grpSp>
        <p:nvGrpSpPr>
          <p:cNvPr id="1364" name="Google Shape;1364;p32"/>
          <p:cNvGrpSpPr/>
          <p:nvPr/>
        </p:nvGrpSpPr>
        <p:grpSpPr>
          <a:xfrm>
            <a:off x="279670" y="142140"/>
            <a:ext cx="8658931" cy="4806398"/>
            <a:chOff x="279670" y="142140"/>
            <a:chExt cx="8658931" cy="4806398"/>
          </a:xfrm>
        </p:grpSpPr>
        <p:sp>
          <p:nvSpPr>
            <p:cNvPr id="1365" name="Google Shape;1365;p32"/>
            <p:cNvSpPr/>
            <p:nvPr/>
          </p:nvSpPr>
          <p:spPr>
            <a:xfrm flipH="1">
              <a:off x="8691650" y="142140"/>
              <a:ext cx="246951" cy="246951"/>
            </a:xfrm>
            <a:custGeom>
              <a:avLst/>
              <a:gdLst/>
              <a:ahLst/>
              <a:cxnLst/>
              <a:rect l="l" t="t" r="r" b="b"/>
              <a:pathLst>
                <a:path w="16768" h="16768" extrusionOk="0">
                  <a:moveTo>
                    <a:pt x="6510" y="0"/>
                  </a:moveTo>
                  <a:cubicBezTo>
                    <a:pt x="5794" y="0"/>
                    <a:pt x="5212" y="581"/>
                    <a:pt x="5212" y="1299"/>
                  </a:cubicBezTo>
                  <a:lnTo>
                    <a:pt x="5212" y="3914"/>
                  </a:lnTo>
                  <a:cubicBezTo>
                    <a:pt x="5212" y="4630"/>
                    <a:pt x="4631" y="5212"/>
                    <a:pt x="3913" y="5212"/>
                  </a:cubicBezTo>
                  <a:lnTo>
                    <a:pt x="1299" y="5212"/>
                  </a:lnTo>
                  <a:cubicBezTo>
                    <a:pt x="583" y="5212"/>
                    <a:pt x="1" y="5793"/>
                    <a:pt x="1" y="6511"/>
                  </a:cubicBezTo>
                  <a:lnTo>
                    <a:pt x="1" y="10258"/>
                  </a:lnTo>
                  <a:cubicBezTo>
                    <a:pt x="1" y="10975"/>
                    <a:pt x="582" y="11557"/>
                    <a:pt x="1299" y="11557"/>
                  </a:cubicBezTo>
                  <a:lnTo>
                    <a:pt x="3913" y="11557"/>
                  </a:lnTo>
                  <a:cubicBezTo>
                    <a:pt x="4629" y="11557"/>
                    <a:pt x="5212" y="12138"/>
                    <a:pt x="5212" y="12856"/>
                  </a:cubicBezTo>
                  <a:lnTo>
                    <a:pt x="5212" y="15468"/>
                  </a:lnTo>
                  <a:cubicBezTo>
                    <a:pt x="5212" y="16186"/>
                    <a:pt x="5793" y="16767"/>
                    <a:pt x="6510" y="16767"/>
                  </a:cubicBezTo>
                  <a:lnTo>
                    <a:pt x="10258" y="16767"/>
                  </a:lnTo>
                  <a:cubicBezTo>
                    <a:pt x="10975" y="16767"/>
                    <a:pt x="11556" y="16187"/>
                    <a:pt x="11556" y="15468"/>
                  </a:cubicBezTo>
                  <a:lnTo>
                    <a:pt x="11556" y="12855"/>
                  </a:lnTo>
                  <a:cubicBezTo>
                    <a:pt x="11556" y="12138"/>
                    <a:pt x="12137" y="11556"/>
                    <a:pt x="12855" y="11556"/>
                  </a:cubicBezTo>
                  <a:lnTo>
                    <a:pt x="15470" y="11556"/>
                  </a:lnTo>
                  <a:cubicBezTo>
                    <a:pt x="16186" y="11556"/>
                    <a:pt x="16768" y="10975"/>
                    <a:pt x="16768" y="10257"/>
                  </a:cubicBezTo>
                  <a:lnTo>
                    <a:pt x="16768" y="6510"/>
                  </a:lnTo>
                  <a:cubicBezTo>
                    <a:pt x="16768" y="5795"/>
                    <a:pt x="16186" y="5212"/>
                    <a:pt x="15470" y="5212"/>
                  </a:cubicBezTo>
                  <a:lnTo>
                    <a:pt x="12855" y="5212"/>
                  </a:lnTo>
                  <a:cubicBezTo>
                    <a:pt x="12139" y="5212"/>
                    <a:pt x="11556" y="4631"/>
                    <a:pt x="11556" y="3914"/>
                  </a:cubicBezTo>
                  <a:lnTo>
                    <a:pt x="11556" y="1299"/>
                  </a:lnTo>
                  <a:cubicBezTo>
                    <a:pt x="11556" y="582"/>
                    <a:pt x="10976" y="0"/>
                    <a:pt x="102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66" name="Google Shape;1366;p32"/>
            <p:cNvSpPr/>
            <p:nvPr/>
          </p:nvSpPr>
          <p:spPr>
            <a:xfrm flipH="1">
              <a:off x="279670" y="4700338"/>
              <a:ext cx="286575" cy="248200"/>
            </a:xfrm>
            <a:custGeom>
              <a:avLst/>
              <a:gdLst/>
              <a:ahLst/>
              <a:cxnLst/>
              <a:rect l="l" t="t" r="r" b="b"/>
              <a:pathLst>
                <a:path w="11463" h="9928" extrusionOk="0">
                  <a:moveTo>
                    <a:pt x="2866" y="0"/>
                  </a:moveTo>
                  <a:lnTo>
                    <a:pt x="0" y="4964"/>
                  </a:lnTo>
                  <a:lnTo>
                    <a:pt x="2866" y="9928"/>
                  </a:lnTo>
                  <a:lnTo>
                    <a:pt x="8596" y="9928"/>
                  </a:lnTo>
                  <a:lnTo>
                    <a:pt x="11462" y="4964"/>
                  </a:lnTo>
                  <a:lnTo>
                    <a:pt x="859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367" name="Google Shape;1367;p32"/>
          <p:cNvGrpSpPr/>
          <p:nvPr/>
        </p:nvGrpSpPr>
        <p:grpSpPr>
          <a:xfrm>
            <a:off x="251957" y="142148"/>
            <a:ext cx="8372299" cy="4843356"/>
            <a:chOff x="251957" y="142148"/>
            <a:chExt cx="8372299" cy="4843356"/>
          </a:xfrm>
        </p:grpSpPr>
        <p:grpSp>
          <p:nvGrpSpPr>
            <p:cNvPr id="1368" name="Google Shape;1368;p32"/>
            <p:cNvGrpSpPr/>
            <p:nvPr/>
          </p:nvGrpSpPr>
          <p:grpSpPr>
            <a:xfrm flipH="1">
              <a:off x="251957" y="142148"/>
              <a:ext cx="838324" cy="185756"/>
              <a:chOff x="4389925" y="459275"/>
              <a:chExt cx="999075" cy="221375"/>
            </a:xfrm>
          </p:grpSpPr>
          <p:sp>
            <p:nvSpPr>
              <p:cNvPr id="1369" name="Google Shape;1369;p32"/>
              <p:cNvSpPr/>
              <p:nvPr/>
            </p:nvSpPr>
            <p:spPr>
              <a:xfrm>
                <a:off x="4389925" y="459275"/>
                <a:ext cx="70625" cy="70625"/>
              </a:xfrm>
              <a:custGeom>
                <a:avLst/>
                <a:gdLst/>
                <a:ahLst/>
                <a:cxnLst/>
                <a:rect l="l" t="t" r="r" b="b"/>
                <a:pathLst>
                  <a:path w="2825" h="2825" extrusionOk="0">
                    <a:moveTo>
                      <a:pt x="1413" y="0"/>
                    </a:moveTo>
                    <a:cubicBezTo>
                      <a:pt x="631"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70" name="Google Shape;1370;p32"/>
              <p:cNvSpPr/>
              <p:nvPr/>
            </p:nvSpPr>
            <p:spPr>
              <a:xfrm>
                <a:off x="4575625" y="459275"/>
                <a:ext cx="70625" cy="70625"/>
              </a:xfrm>
              <a:custGeom>
                <a:avLst/>
                <a:gdLst/>
                <a:ahLst/>
                <a:cxnLst/>
                <a:rect l="l" t="t" r="r" b="b"/>
                <a:pathLst>
                  <a:path w="2825" h="2825" extrusionOk="0">
                    <a:moveTo>
                      <a:pt x="1413" y="0"/>
                    </a:moveTo>
                    <a:cubicBezTo>
                      <a:pt x="632"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71" name="Google Shape;1371;p32"/>
              <p:cNvSpPr/>
              <p:nvPr/>
            </p:nvSpPr>
            <p:spPr>
              <a:xfrm>
                <a:off x="4761325" y="459275"/>
                <a:ext cx="70625" cy="70625"/>
              </a:xfrm>
              <a:custGeom>
                <a:avLst/>
                <a:gdLst/>
                <a:ahLst/>
                <a:cxnLst/>
                <a:rect l="l" t="t" r="r" b="b"/>
                <a:pathLst>
                  <a:path w="2825" h="2825" extrusionOk="0">
                    <a:moveTo>
                      <a:pt x="1413" y="0"/>
                    </a:moveTo>
                    <a:cubicBezTo>
                      <a:pt x="632"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72" name="Google Shape;1372;p32"/>
              <p:cNvSpPr/>
              <p:nvPr/>
            </p:nvSpPr>
            <p:spPr>
              <a:xfrm>
                <a:off x="4946975" y="459275"/>
                <a:ext cx="70625" cy="70625"/>
              </a:xfrm>
              <a:custGeom>
                <a:avLst/>
                <a:gdLst/>
                <a:ahLst/>
                <a:cxnLst/>
                <a:rect l="l" t="t" r="r" b="b"/>
                <a:pathLst>
                  <a:path w="2825" h="2825" extrusionOk="0">
                    <a:moveTo>
                      <a:pt x="1413" y="0"/>
                    </a:moveTo>
                    <a:cubicBezTo>
                      <a:pt x="633" y="0"/>
                      <a:pt x="1" y="632"/>
                      <a:pt x="1" y="1412"/>
                    </a:cubicBezTo>
                    <a:cubicBezTo>
                      <a:pt x="1" y="2192"/>
                      <a:pt x="634" y="2824"/>
                      <a:pt x="1413" y="2824"/>
                    </a:cubicBezTo>
                    <a:cubicBezTo>
                      <a:pt x="2194"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73" name="Google Shape;1373;p32"/>
              <p:cNvSpPr/>
              <p:nvPr/>
            </p:nvSpPr>
            <p:spPr>
              <a:xfrm>
                <a:off x="5132675" y="459275"/>
                <a:ext cx="70625" cy="70625"/>
              </a:xfrm>
              <a:custGeom>
                <a:avLst/>
                <a:gdLst/>
                <a:ahLst/>
                <a:cxnLst/>
                <a:rect l="l" t="t" r="r" b="b"/>
                <a:pathLst>
                  <a:path w="2825" h="2825" extrusionOk="0">
                    <a:moveTo>
                      <a:pt x="1413" y="0"/>
                    </a:moveTo>
                    <a:cubicBezTo>
                      <a:pt x="633" y="0"/>
                      <a:pt x="1" y="632"/>
                      <a:pt x="1" y="1412"/>
                    </a:cubicBezTo>
                    <a:cubicBezTo>
                      <a:pt x="1" y="2192"/>
                      <a:pt x="634" y="2824"/>
                      <a:pt x="1413" y="2824"/>
                    </a:cubicBezTo>
                    <a:cubicBezTo>
                      <a:pt x="2193"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74" name="Google Shape;1374;p32"/>
              <p:cNvSpPr/>
              <p:nvPr/>
            </p:nvSpPr>
            <p:spPr>
              <a:xfrm>
                <a:off x="5318375" y="459275"/>
                <a:ext cx="70625" cy="70625"/>
              </a:xfrm>
              <a:custGeom>
                <a:avLst/>
                <a:gdLst/>
                <a:ahLst/>
                <a:cxnLst/>
                <a:rect l="l" t="t" r="r" b="b"/>
                <a:pathLst>
                  <a:path w="2825" h="2825" extrusionOk="0">
                    <a:moveTo>
                      <a:pt x="1413" y="0"/>
                    </a:moveTo>
                    <a:cubicBezTo>
                      <a:pt x="634" y="0"/>
                      <a:pt x="1" y="632"/>
                      <a:pt x="1" y="1412"/>
                    </a:cubicBezTo>
                    <a:cubicBezTo>
                      <a:pt x="1" y="2192"/>
                      <a:pt x="634" y="2824"/>
                      <a:pt x="1413" y="2824"/>
                    </a:cubicBezTo>
                    <a:cubicBezTo>
                      <a:pt x="2193"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75" name="Google Shape;1375;p32"/>
              <p:cNvSpPr/>
              <p:nvPr/>
            </p:nvSpPr>
            <p:spPr>
              <a:xfrm>
                <a:off x="4389925" y="610000"/>
                <a:ext cx="70625" cy="70650"/>
              </a:xfrm>
              <a:custGeom>
                <a:avLst/>
                <a:gdLst/>
                <a:ahLst/>
                <a:cxnLst/>
                <a:rect l="l" t="t" r="r" b="b"/>
                <a:pathLst>
                  <a:path w="2825" h="2826" extrusionOk="0">
                    <a:moveTo>
                      <a:pt x="1413" y="1"/>
                    </a:moveTo>
                    <a:cubicBezTo>
                      <a:pt x="631"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76" name="Google Shape;1376;p32"/>
              <p:cNvSpPr/>
              <p:nvPr/>
            </p:nvSpPr>
            <p:spPr>
              <a:xfrm>
                <a:off x="4575625" y="610000"/>
                <a:ext cx="70625" cy="70650"/>
              </a:xfrm>
              <a:custGeom>
                <a:avLst/>
                <a:gdLst/>
                <a:ahLst/>
                <a:cxnLst/>
                <a:rect l="l" t="t" r="r" b="b"/>
                <a:pathLst>
                  <a:path w="2825" h="2826" extrusionOk="0">
                    <a:moveTo>
                      <a:pt x="1413" y="1"/>
                    </a:moveTo>
                    <a:cubicBezTo>
                      <a:pt x="632"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77" name="Google Shape;1377;p32"/>
              <p:cNvSpPr/>
              <p:nvPr/>
            </p:nvSpPr>
            <p:spPr>
              <a:xfrm>
                <a:off x="4761325" y="610000"/>
                <a:ext cx="70625" cy="70650"/>
              </a:xfrm>
              <a:custGeom>
                <a:avLst/>
                <a:gdLst/>
                <a:ahLst/>
                <a:cxnLst/>
                <a:rect l="l" t="t" r="r" b="b"/>
                <a:pathLst>
                  <a:path w="2825" h="2826" extrusionOk="0">
                    <a:moveTo>
                      <a:pt x="1413" y="1"/>
                    </a:moveTo>
                    <a:cubicBezTo>
                      <a:pt x="632"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78" name="Google Shape;1378;p32"/>
              <p:cNvSpPr/>
              <p:nvPr/>
            </p:nvSpPr>
            <p:spPr>
              <a:xfrm>
                <a:off x="4946975" y="610000"/>
                <a:ext cx="70625" cy="70650"/>
              </a:xfrm>
              <a:custGeom>
                <a:avLst/>
                <a:gdLst/>
                <a:ahLst/>
                <a:cxnLst/>
                <a:rect l="l" t="t" r="r" b="b"/>
                <a:pathLst>
                  <a:path w="2825" h="2826" extrusionOk="0">
                    <a:moveTo>
                      <a:pt x="1413" y="1"/>
                    </a:moveTo>
                    <a:cubicBezTo>
                      <a:pt x="633" y="1"/>
                      <a:pt x="1" y="634"/>
                      <a:pt x="1" y="1413"/>
                    </a:cubicBezTo>
                    <a:cubicBezTo>
                      <a:pt x="1" y="2194"/>
                      <a:pt x="634" y="2825"/>
                      <a:pt x="1413" y="2825"/>
                    </a:cubicBezTo>
                    <a:cubicBezTo>
                      <a:pt x="1414" y="2825"/>
                      <a:pt x="1415" y="2825"/>
                      <a:pt x="1417" y="2825"/>
                    </a:cubicBezTo>
                    <a:cubicBezTo>
                      <a:pt x="2196" y="2825"/>
                      <a:pt x="2825" y="2193"/>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79" name="Google Shape;1379;p32"/>
              <p:cNvSpPr/>
              <p:nvPr/>
            </p:nvSpPr>
            <p:spPr>
              <a:xfrm>
                <a:off x="5132675" y="610000"/>
                <a:ext cx="70625" cy="70650"/>
              </a:xfrm>
              <a:custGeom>
                <a:avLst/>
                <a:gdLst/>
                <a:ahLst/>
                <a:cxnLst/>
                <a:rect l="l" t="t" r="r" b="b"/>
                <a:pathLst>
                  <a:path w="2825" h="2826" extrusionOk="0">
                    <a:moveTo>
                      <a:pt x="1413" y="1"/>
                    </a:moveTo>
                    <a:cubicBezTo>
                      <a:pt x="633" y="1"/>
                      <a:pt x="1" y="634"/>
                      <a:pt x="1" y="1413"/>
                    </a:cubicBezTo>
                    <a:cubicBezTo>
                      <a:pt x="1" y="2194"/>
                      <a:pt x="634" y="2825"/>
                      <a:pt x="1413" y="2825"/>
                    </a:cubicBezTo>
                    <a:cubicBezTo>
                      <a:pt x="1414" y="2825"/>
                      <a:pt x="1415" y="2825"/>
                      <a:pt x="1417" y="2825"/>
                    </a:cubicBezTo>
                    <a:cubicBezTo>
                      <a:pt x="2195" y="2825"/>
                      <a:pt x="2825" y="2193"/>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80" name="Google Shape;1380;p32"/>
              <p:cNvSpPr/>
              <p:nvPr/>
            </p:nvSpPr>
            <p:spPr>
              <a:xfrm>
                <a:off x="5318375" y="610000"/>
                <a:ext cx="70625" cy="70650"/>
              </a:xfrm>
              <a:custGeom>
                <a:avLst/>
                <a:gdLst/>
                <a:ahLst/>
                <a:cxnLst/>
                <a:rect l="l" t="t" r="r" b="b"/>
                <a:pathLst>
                  <a:path w="2825" h="2826" extrusionOk="0">
                    <a:moveTo>
                      <a:pt x="1413" y="1"/>
                    </a:moveTo>
                    <a:cubicBezTo>
                      <a:pt x="634" y="1"/>
                      <a:pt x="1" y="634"/>
                      <a:pt x="1" y="1413"/>
                    </a:cubicBezTo>
                    <a:cubicBezTo>
                      <a:pt x="1" y="2194"/>
                      <a:pt x="634" y="2825"/>
                      <a:pt x="1413" y="2825"/>
                    </a:cubicBezTo>
                    <a:cubicBezTo>
                      <a:pt x="2193" y="2825"/>
                      <a:pt x="2825" y="2194"/>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381" name="Google Shape;1381;p32"/>
            <p:cNvGrpSpPr/>
            <p:nvPr/>
          </p:nvGrpSpPr>
          <p:grpSpPr>
            <a:xfrm flipH="1">
              <a:off x="7785932" y="4799748"/>
              <a:ext cx="838324" cy="185756"/>
              <a:chOff x="4389925" y="459275"/>
              <a:chExt cx="999075" cy="221375"/>
            </a:xfrm>
          </p:grpSpPr>
          <p:sp>
            <p:nvSpPr>
              <p:cNvPr id="1382" name="Google Shape;1382;p32"/>
              <p:cNvSpPr/>
              <p:nvPr/>
            </p:nvSpPr>
            <p:spPr>
              <a:xfrm>
                <a:off x="4389925" y="459275"/>
                <a:ext cx="70625" cy="70625"/>
              </a:xfrm>
              <a:custGeom>
                <a:avLst/>
                <a:gdLst/>
                <a:ahLst/>
                <a:cxnLst/>
                <a:rect l="l" t="t" r="r" b="b"/>
                <a:pathLst>
                  <a:path w="2825" h="2825" extrusionOk="0">
                    <a:moveTo>
                      <a:pt x="1413" y="0"/>
                    </a:moveTo>
                    <a:cubicBezTo>
                      <a:pt x="631"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83" name="Google Shape;1383;p32"/>
              <p:cNvSpPr/>
              <p:nvPr/>
            </p:nvSpPr>
            <p:spPr>
              <a:xfrm>
                <a:off x="4575625" y="459275"/>
                <a:ext cx="70625" cy="70625"/>
              </a:xfrm>
              <a:custGeom>
                <a:avLst/>
                <a:gdLst/>
                <a:ahLst/>
                <a:cxnLst/>
                <a:rect l="l" t="t" r="r" b="b"/>
                <a:pathLst>
                  <a:path w="2825" h="2825" extrusionOk="0">
                    <a:moveTo>
                      <a:pt x="1413" y="0"/>
                    </a:moveTo>
                    <a:cubicBezTo>
                      <a:pt x="632"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84" name="Google Shape;1384;p32"/>
              <p:cNvSpPr/>
              <p:nvPr/>
            </p:nvSpPr>
            <p:spPr>
              <a:xfrm>
                <a:off x="4761325" y="459275"/>
                <a:ext cx="70625" cy="70625"/>
              </a:xfrm>
              <a:custGeom>
                <a:avLst/>
                <a:gdLst/>
                <a:ahLst/>
                <a:cxnLst/>
                <a:rect l="l" t="t" r="r" b="b"/>
                <a:pathLst>
                  <a:path w="2825" h="2825" extrusionOk="0">
                    <a:moveTo>
                      <a:pt x="1413" y="0"/>
                    </a:moveTo>
                    <a:cubicBezTo>
                      <a:pt x="632"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85" name="Google Shape;1385;p32"/>
              <p:cNvSpPr/>
              <p:nvPr/>
            </p:nvSpPr>
            <p:spPr>
              <a:xfrm>
                <a:off x="4946975" y="459275"/>
                <a:ext cx="70625" cy="70625"/>
              </a:xfrm>
              <a:custGeom>
                <a:avLst/>
                <a:gdLst/>
                <a:ahLst/>
                <a:cxnLst/>
                <a:rect l="l" t="t" r="r" b="b"/>
                <a:pathLst>
                  <a:path w="2825" h="2825" extrusionOk="0">
                    <a:moveTo>
                      <a:pt x="1413" y="0"/>
                    </a:moveTo>
                    <a:cubicBezTo>
                      <a:pt x="633" y="0"/>
                      <a:pt x="1" y="632"/>
                      <a:pt x="1" y="1412"/>
                    </a:cubicBezTo>
                    <a:cubicBezTo>
                      <a:pt x="1" y="2192"/>
                      <a:pt x="634" y="2824"/>
                      <a:pt x="1413" y="2824"/>
                    </a:cubicBezTo>
                    <a:cubicBezTo>
                      <a:pt x="2194"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86" name="Google Shape;1386;p32"/>
              <p:cNvSpPr/>
              <p:nvPr/>
            </p:nvSpPr>
            <p:spPr>
              <a:xfrm>
                <a:off x="5132675" y="459275"/>
                <a:ext cx="70625" cy="70625"/>
              </a:xfrm>
              <a:custGeom>
                <a:avLst/>
                <a:gdLst/>
                <a:ahLst/>
                <a:cxnLst/>
                <a:rect l="l" t="t" r="r" b="b"/>
                <a:pathLst>
                  <a:path w="2825" h="2825" extrusionOk="0">
                    <a:moveTo>
                      <a:pt x="1413" y="0"/>
                    </a:moveTo>
                    <a:cubicBezTo>
                      <a:pt x="633" y="0"/>
                      <a:pt x="1" y="632"/>
                      <a:pt x="1" y="1412"/>
                    </a:cubicBezTo>
                    <a:cubicBezTo>
                      <a:pt x="1" y="2192"/>
                      <a:pt x="634" y="2824"/>
                      <a:pt x="1413" y="2824"/>
                    </a:cubicBezTo>
                    <a:cubicBezTo>
                      <a:pt x="2193"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87" name="Google Shape;1387;p32"/>
              <p:cNvSpPr/>
              <p:nvPr/>
            </p:nvSpPr>
            <p:spPr>
              <a:xfrm>
                <a:off x="5318375" y="459275"/>
                <a:ext cx="70625" cy="70625"/>
              </a:xfrm>
              <a:custGeom>
                <a:avLst/>
                <a:gdLst/>
                <a:ahLst/>
                <a:cxnLst/>
                <a:rect l="l" t="t" r="r" b="b"/>
                <a:pathLst>
                  <a:path w="2825" h="2825" extrusionOk="0">
                    <a:moveTo>
                      <a:pt x="1413" y="0"/>
                    </a:moveTo>
                    <a:cubicBezTo>
                      <a:pt x="634" y="0"/>
                      <a:pt x="1" y="632"/>
                      <a:pt x="1" y="1412"/>
                    </a:cubicBezTo>
                    <a:cubicBezTo>
                      <a:pt x="1" y="2192"/>
                      <a:pt x="634" y="2824"/>
                      <a:pt x="1413" y="2824"/>
                    </a:cubicBezTo>
                    <a:cubicBezTo>
                      <a:pt x="2193"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88" name="Google Shape;1388;p32"/>
              <p:cNvSpPr/>
              <p:nvPr/>
            </p:nvSpPr>
            <p:spPr>
              <a:xfrm>
                <a:off x="4389925" y="610000"/>
                <a:ext cx="70625" cy="70650"/>
              </a:xfrm>
              <a:custGeom>
                <a:avLst/>
                <a:gdLst/>
                <a:ahLst/>
                <a:cxnLst/>
                <a:rect l="l" t="t" r="r" b="b"/>
                <a:pathLst>
                  <a:path w="2825" h="2826" extrusionOk="0">
                    <a:moveTo>
                      <a:pt x="1413" y="1"/>
                    </a:moveTo>
                    <a:cubicBezTo>
                      <a:pt x="631"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89" name="Google Shape;1389;p32"/>
              <p:cNvSpPr/>
              <p:nvPr/>
            </p:nvSpPr>
            <p:spPr>
              <a:xfrm>
                <a:off x="4575625" y="610000"/>
                <a:ext cx="70625" cy="70650"/>
              </a:xfrm>
              <a:custGeom>
                <a:avLst/>
                <a:gdLst/>
                <a:ahLst/>
                <a:cxnLst/>
                <a:rect l="l" t="t" r="r" b="b"/>
                <a:pathLst>
                  <a:path w="2825" h="2826" extrusionOk="0">
                    <a:moveTo>
                      <a:pt x="1413" y="1"/>
                    </a:moveTo>
                    <a:cubicBezTo>
                      <a:pt x="632"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90" name="Google Shape;1390;p32"/>
              <p:cNvSpPr/>
              <p:nvPr/>
            </p:nvSpPr>
            <p:spPr>
              <a:xfrm>
                <a:off x="4761325" y="610000"/>
                <a:ext cx="70625" cy="70650"/>
              </a:xfrm>
              <a:custGeom>
                <a:avLst/>
                <a:gdLst/>
                <a:ahLst/>
                <a:cxnLst/>
                <a:rect l="l" t="t" r="r" b="b"/>
                <a:pathLst>
                  <a:path w="2825" h="2826" extrusionOk="0">
                    <a:moveTo>
                      <a:pt x="1413" y="1"/>
                    </a:moveTo>
                    <a:cubicBezTo>
                      <a:pt x="632"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91" name="Google Shape;1391;p32"/>
              <p:cNvSpPr/>
              <p:nvPr/>
            </p:nvSpPr>
            <p:spPr>
              <a:xfrm>
                <a:off x="4946975" y="610000"/>
                <a:ext cx="70625" cy="70650"/>
              </a:xfrm>
              <a:custGeom>
                <a:avLst/>
                <a:gdLst/>
                <a:ahLst/>
                <a:cxnLst/>
                <a:rect l="l" t="t" r="r" b="b"/>
                <a:pathLst>
                  <a:path w="2825" h="2826" extrusionOk="0">
                    <a:moveTo>
                      <a:pt x="1413" y="1"/>
                    </a:moveTo>
                    <a:cubicBezTo>
                      <a:pt x="633" y="1"/>
                      <a:pt x="1" y="634"/>
                      <a:pt x="1" y="1413"/>
                    </a:cubicBezTo>
                    <a:cubicBezTo>
                      <a:pt x="1" y="2194"/>
                      <a:pt x="634" y="2825"/>
                      <a:pt x="1413" y="2825"/>
                    </a:cubicBezTo>
                    <a:cubicBezTo>
                      <a:pt x="1414" y="2825"/>
                      <a:pt x="1415" y="2825"/>
                      <a:pt x="1417" y="2825"/>
                    </a:cubicBezTo>
                    <a:cubicBezTo>
                      <a:pt x="2196" y="2825"/>
                      <a:pt x="2825" y="2193"/>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92" name="Google Shape;1392;p32"/>
              <p:cNvSpPr/>
              <p:nvPr/>
            </p:nvSpPr>
            <p:spPr>
              <a:xfrm>
                <a:off x="5132675" y="610000"/>
                <a:ext cx="70625" cy="70650"/>
              </a:xfrm>
              <a:custGeom>
                <a:avLst/>
                <a:gdLst/>
                <a:ahLst/>
                <a:cxnLst/>
                <a:rect l="l" t="t" r="r" b="b"/>
                <a:pathLst>
                  <a:path w="2825" h="2826" extrusionOk="0">
                    <a:moveTo>
                      <a:pt x="1413" y="1"/>
                    </a:moveTo>
                    <a:cubicBezTo>
                      <a:pt x="633" y="1"/>
                      <a:pt x="1" y="634"/>
                      <a:pt x="1" y="1413"/>
                    </a:cubicBezTo>
                    <a:cubicBezTo>
                      <a:pt x="1" y="2194"/>
                      <a:pt x="634" y="2825"/>
                      <a:pt x="1413" y="2825"/>
                    </a:cubicBezTo>
                    <a:cubicBezTo>
                      <a:pt x="1414" y="2825"/>
                      <a:pt x="1415" y="2825"/>
                      <a:pt x="1417" y="2825"/>
                    </a:cubicBezTo>
                    <a:cubicBezTo>
                      <a:pt x="2195" y="2825"/>
                      <a:pt x="2825" y="2193"/>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93" name="Google Shape;1393;p32"/>
              <p:cNvSpPr/>
              <p:nvPr/>
            </p:nvSpPr>
            <p:spPr>
              <a:xfrm>
                <a:off x="5318375" y="610000"/>
                <a:ext cx="70625" cy="70650"/>
              </a:xfrm>
              <a:custGeom>
                <a:avLst/>
                <a:gdLst/>
                <a:ahLst/>
                <a:cxnLst/>
                <a:rect l="l" t="t" r="r" b="b"/>
                <a:pathLst>
                  <a:path w="2825" h="2826" extrusionOk="0">
                    <a:moveTo>
                      <a:pt x="1413" y="1"/>
                    </a:moveTo>
                    <a:cubicBezTo>
                      <a:pt x="634" y="1"/>
                      <a:pt x="1" y="634"/>
                      <a:pt x="1" y="1413"/>
                    </a:cubicBezTo>
                    <a:cubicBezTo>
                      <a:pt x="1" y="2194"/>
                      <a:pt x="634" y="2825"/>
                      <a:pt x="1413" y="2825"/>
                    </a:cubicBezTo>
                    <a:cubicBezTo>
                      <a:pt x="2193" y="2825"/>
                      <a:pt x="2825" y="2194"/>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1394" name="Google Shape;1394;p32"/>
          <p:cNvGrpSpPr/>
          <p:nvPr/>
        </p:nvGrpSpPr>
        <p:grpSpPr>
          <a:xfrm>
            <a:off x="-677625" y="-268650"/>
            <a:ext cx="9956658" cy="5037175"/>
            <a:chOff x="-677625" y="-268650"/>
            <a:chExt cx="9956658" cy="5037175"/>
          </a:xfrm>
        </p:grpSpPr>
        <p:grpSp>
          <p:nvGrpSpPr>
            <p:cNvPr id="1395" name="Google Shape;1395;p32"/>
            <p:cNvGrpSpPr/>
            <p:nvPr/>
          </p:nvGrpSpPr>
          <p:grpSpPr>
            <a:xfrm>
              <a:off x="-677625" y="1017734"/>
              <a:ext cx="1243875" cy="1001841"/>
              <a:chOff x="6198500" y="1668659"/>
              <a:chExt cx="1243875" cy="1001841"/>
            </a:xfrm>
          </p:grpSpPr>
          <p:sp>
            <p:nvSpPr>
              <p:cNvPr id="1396" name="Google Shape;1396;p32"/>
              <p:cNvSpPr/>
              <p:nvPr/>
            </p:nvSpPr>
            <p:spPr>
              <a:xfrm>
                <a:off x="6493125" y="2011125"/>
                <a:ext cx="361575" cy="313150"/>
              </a:xfrm>
              <a:custGeom>
                <a:avLst/>
                <a:gdLst/>
                <a:ahLst/>
                <a:cxnLst/>
                <a:rect l="l" t="t" r="r" b="b"/>
                <a:pathLst>
                  <a:path w="14463" h="12526" extrusionOk="0">
                    <a:moveTo>
                      <a:pt x="3616" y="0"/>
                    </a:moveTo>
                    <a:lnTo>
                      <a:pt x="1" y="6264"/>
                    </a:lnTo>
                    <a:lnTo>
                      <a:pt x="3616" y="12526"/>
                    </a:lnTo>
                    <a:lnTo>
                      <a:pt x="10847" y="12526"/>
                    </a:lnTo>
                    <a:lnTo>
                      <a:pt x="14463" y="6264"/>
                    </a:lnTo>
                    <a:lnTo>
                      <a:pt x="108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97" name="Google Shape;1397;p32"/>
              <p:cNvSpPr/>
              <p:nvPr/>
            </p:nvSpPr>
            <p:spPr>
              <a:xfrm>
                <a:off x="6198500" y="1840450"/>
                <a:ext cx="361575" cy="313150"/>
              </a:xfrm>
              <a:custGeom>
                <a:avLst/>
                <a:gdLst/>
                <a:ahLst/>
                <a:cxnLst/>
                <a:rect l="l" t="t" r="r" b="b"/>
                <a:pathLst>
                  <a:path w="14463" h="12526" extrusionOk="0">
                    <a:moveTo>
                      <a:pt x="3617" y="0"/>
                    </a:moveTo>
                    <a:lnTo>
                      <a:pt x="1" y="6262"/>
                    </a:lnTo>
                    <a:lnTo>
                      <a:pt x="3617" y="12526"/>
                    </a:lnTo>
                    <a:lnTo>
                      <a:pt x="10848" y="12526"/>
                    </a:lnTo>
                    <a:lnTo>
                      <a:pt x="14463" y="6262"/>
                    </a:lnTo>
                    <a:lnTo>
                      <a:pt x="108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98" name="Google Shape;1398;p32"/>
              <p:cNvSpPr/>
              <p:nvPr/>
            </p:nvSpPr>
            <p:spPr>
              <a:xfrm>
                <a:off x="6493125" y="2357350"/>
                <a:ext cx="361575" cy="313150"/>
              </a:xfrm>
              <a:custGeom>
                <a:avLst/>
                <a:gdLst/>
                <a:ahLst/>
                <a:cxnLst/>
                <a:rect l="l" t="t" r="r" b="b"/>
                <a:pathLst>
                  <a:path w="14463" h="12526" extrusionOk="0">
                    <a:moveTo>
                      <a:pt x="3616" y="0"/>
                    </a:moveTo>
                    <a:lnTo>
                      <a:pt x="1" y="6264"/>
                    </a:lnTo>
                    <a:lnTo>
                      <a:pt x="3616" y="12526"/>
                    </a:lnTo>
                    <a:lnTo>
                      <a:pt x="10847" y="12526"/>
                    </a:lnTo>
                    <a:lnTo>
                      <a:pt x="14463" y="6264"/>
                    </a:lnTo>
                    <a:lnTo>
                      <a:pt x="108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99" name="Google Shape;1399;p32"/>
              <p:cNvSpPr/>
              <p:nvPr/>
            </p:nvSpPr>
            <p:spPr>
              <a:xfrm>
                <a:off x="6786275" y="1840450"/>
                <a:ext cx="361625" cy="313150"/>
              </a:xfrm>
              <a:custGeom>
                <a:avLst/>
                <a:gdLst/>
                <a:ahLst/>
                <a:cxnLst/>
                <a:rect l="l" t="t" r="r" b="b"/>
                <a:pathLst>
                  <a:path w="14465" h="12526" extrusionOk="0">
                    <a:moveTo>
                      <a:pt x="3617" y="0"/>
                    </a:moveTo>
                    <a:lnTo>
                      <a:pt x="1" y="6262"/>
                    </a:lnTo>
                    <a:lnTo>
                      <a:pt x="3617" y="12526"/>
                    </a:lnTo>
                    <a:lnTo>
                      <a:pt x="10849" y="12526"/>
                    </a:lnTo>
                    <a:lnTo>
                      <a:pt x="14465" y="6262"/>
                    </a:lnTo>
                    <a:lnTo>
                      <a:pt x="108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00" name="Google Shape;1400;p32"/>
              <p:cNvSpPr/>
              <p:nvPr/>
            </p:nvSpPr>
            <p:spPr>
              <a:xfrm>
                <a:off x="6786275" y="2185050"/>
                <a:ext cx="361625" cy="313125"/>
              </a:xfrm>
              <a:custGeom>
                <a:avLst/>
                <a:gdLst/>
                <a:ahLst/>
                <a:cxnLst/>
                <a:rect l="l" t="t" r="r" b="b"/>
                <a:pathLst>
                  <a:path w="14465" h="12525" extrusionOk="0">
                    <a:moveTo>
                      <a:pt x="3617" y="0"/>
                    </a:moveTo>
                    <a:lnTo>
                      <a:pt x="1" y="6263"/>
                    </a:lnTo>
                    <a:lnTo>
                      <a:pt x="3617" y="12525"/>
                    </a:lnTo>
                    <a:lnTo>
                      <a:pt x="10849" y="12525"/>
                    </a:lnTo>
                    <a:lnTo>
                      <a:pt x="14465" y="6263"/>
                    </a:lnTo>
                    <a:lnTo>
                      <a:pt x="108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01" name="Google Shape;1401;p32"/>
              <p:cNvSpPr/>
              <p:nvPr/>
            </p:nvSpPr>
            <p:spPr>
              <a:xfrm>
                <a:off x="7080800" y="1668659"/>
                <a:ext cx="361575" cy="313150"/>
              </a:xfrm>
              <a:custGeom>
                <a:avLst/>
                <a:gdLst/>
                <a:ahLst/>
                <a:cxnLst/>
                <a:rect l="l" t="t" r="r" b="b"/>
                <a:pathLst>
                  <a:path w="14463" h="12526" extrusionOk="0">
                    <a:moveTo>
                      <a:pt x="3617" y="0"/>
                    </a:moveTo>
                    <a:lnTo>
                      <a:pt x="1" y="6262"/>
                    </a:lnTo>
                    <a:lnTo>
                      <a:pt x="3617" y="12526"/>
                    </a:lnTo>
                    <a:lnTo>
                      <a:pt x="10848" y="12526"/>
                    </a:lnTo>
                    <a:lnTo>
                      <a:pt x="14463" y="6262"/>
                    </a:lnTo>
                    <a:lnTo>
                      <a:pt x="108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402" name="Google Shape;1402;p32"/>
            <p:cNvGrpSpPr/>
            <p:nvPr/>
          </p:nvGrpSpPr>
          <p:grpSpPr>
            <a:xfrm flipH="1">
              <a:off x="8624258" y="4110775"/>
              <a:ext cx="654775" cy="657750"/>
              <a:chOff x="7663400" y="2447013"/>
              <a:chExt cx="654775" cy="657750"/>
            </a:xfrm>
          </p:grpSpPr>
          <p:sp>
            <p:nvSpPr>
              <p:cNvPr id="1403" name="Google Shape;1403;p32"/>
              <p:cNvSpPr/>
              <p:nvPr/>
            </p:nvSpPr>
            <p:spPr>
              <a:xfrm>
                <a:off x="7663400" y="2447013"/>
                <a:ext cx="361575" cy="313125"/>
              </a:xfrm>
              <a:custGeom>
                <a:avLst/>
                <a:gdLst/>
                <a:ahLst/>
                <a:cxnLst/>
                <a:rect l="l" t="t" r="r" b="b"/>
                <a:pathLst>
                  <a:path w="14463" h="12525" extrusionOk="0">
                    <a:moveTo>
                      <a:pt x="3617" y="0"/>
                    </a:moveTo>
                    <a:lnTo>
                      <a:pt x="1" y="6262"/>
                    </a:lnTo>
                    <a:lnTo>
                      <a:pt x="3617" y="12525"/>
                    </a:lnTo>
                    <a:lnTo>
                      <a:pt x="10847" y="12525"/>
                    </a:lnTo>
                    <a:lnTo>
                      <a:pt x="14462" y="6262"/>
                    </a:lnTo>
                    <a:lnTo>
                      <a:pt x="108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04" name="Google Shape;1404;p32"/>
              <p:cNvSpPr/>
              <p:nvPr/>
            </p:nvSpPr>
            <p:spPr>
              <a:xfrm>
                <a:off x="7663400" y="2791638"/>
                <a:ext cx="361575" cy="313125"/>
              </a:xfrm>
              <a:custGeom>
                <a:avLst/>
                <a:gdLst/>
                <a:ahLst/>
                <a:cxnLst/>
                <a:rect l="l" t="t" r="r" b="b"/>
                <a:pathLst>
                  <a:path w="14463" h="12525" extrusionOk="0">
                    <a:moveTo>
                      <a:pt x="3617" y="0"/>
                    </a:moveTo>
                    <a:lnTo>
                      <a:pt x="1" y="6262"/>
                    </a:lnTo>
                    <a:lnTo>
                      <a:pt x="3617" y="12525"/>
                    </a:lnTo>
                    <a:lnTo>
                      <a:pt x="10847" y="12525"/>
                    </a:lnTo>
                    <a:lnTo>
                      <a:pt x="14462" y="6262"/>
                    </a:lnTo>
                    <a:lnTo>
                      <a:pt x="108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05" name="Google Shape;1405;p32"/>
              <p:cNvSpPr/>
              <p:nvPr/>
            </p:nvSpPr>
            <p:spPr>
              <a:xfrm>
                <a:off x="7956600" y="2619313"/>
                <a:ext cx="361575" cy="313150"/>
              </a:xfrm>
              <a:custGeom>
                <a:avLst/>
                <a:gdLst/>
                <a:ahLst/>
                <a:cxnLst/>
                <a:rect l="l" t="t" r="r" b="b"/>
                <a:pathLst>
                  <a:path w="14463" h="12526" extrusionOk="0">
                    <a:moveTo>
                      <a:pt x="3617" y="0"/>
                    </a:moveTo>
                    <a:lnTo>
                      <a:pt x="1" y="6263"/>
                    </a:lnTo>
                    <a:lnTo>
                      <a:pt x="3617" y="12526"/>
                    </a:lnTo>
                    <a:lnTo>
                      <a:pt x="10848" y="12526"/>
                    </a:lnTo>
                    <a:lnTo>
                      <a:pt x="14463" y="6263"/>
                    </a:lnTo>
                    <a:lnTo>
                      <a:pt x="108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406" name="Google Shape;1406;p32"/>
            <p:cNvGrpSpPr/>
            <p:nvPr/>
          </p:nvGrpSpPr>
          <p:grpSpPr>
            <a:xfrm flipH="1">
              <a:off x="7351642" y="-268650"/>
              <a:ext cx="949825" cy="657750"/>
              <a:chOff x="7368350" y="1061350"/>
              <a:chExt cx="949825" cy="657750"/>
            </a:xfrm>
          </p:grpSpPr>
          <p:sp>
            <p:nvSpPr>
              <p:cNvPr id="1407" name="Google Shape;1407;p32"/>
              <p:cNvSpPr/>
              <p:nvPr/>
            </p:nvSpPr>
            <p:spPr>
              <a:xfrm>
                <a:off x="7368350" y="1233675"/>
                <a:ext cx="361575" cy="313125"/>
              </a:xfrm>
              <a:custGeom>
                <a:avLst/>
                <a:gdLst/>
                <a:ahLst/>
                <a:cxnLst/>
                <a:rect l="l" t="t" r="r" b="b"/>
                <a:pathLst>
                  <a:path w="14463" h="12525" extrusionOk="0">
                    <a:moveTo>
                      <a:pt x="3617" y="0"/>
                    </a:moveTo>
                    <a:lnTo>
                      <a:pt x="1" y="6262"/>
                    </a:lnTo>
                    <a:lnTo>
                      <a:pt x="3617" y="12524"/>
                    </a:lnTo>
                    <a:lnTo>
                      <a:pt x="10848" y="12524"/>
                    </a:lnTo>
                    <a:lnTo>
                      <a:pt x="14463" y="6262"/>
                    </a:lnTo>
                    <a:lnTo>
                      <a:pt x="108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08" name="Google Shape;1408;p32"/>
              <p:cNvSpPr/>
              <p:nvPr/>
            </p:nvSpPr>
            <p:spPr>
              <a:xfrm>
                <a:off x="7663400" y="1061350"/>
                <a:ext cx="361575" cy="313150"/>
              </a:xfrm>
              <a:custGeom>
                <a:avLst/>
                <a:gdLst/>
                <a:ahLst/>
                <a:cxnLst/>
                <a:rect l="l" t="t" r="r" b="b"/>
                <a:pathLst>
                  <a:path w="14463" h="12526" extrusionOk="0">
                    <a:moveTo>
                      <a:pt x="3616" y="0"/>
                    </a:moveTo>
                    <a:lnTo>
                      <a:pt x="1" y="6263"/>
                    </a:lnTo>
                    <a:lnTo>
                      <a:pt x="3616" y="12525"/>
                    </a:lnTo>
                    <a:lnTo>
                      <a:pt x="10846" y="12525"/>
                    </a:lnTo>
                    <a:lnTo>
                      <a:pt x="14462" y="6263"/>
                    </a:lnTo>
                    <a:lnTo>
                      <a:pt x="108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09" name="Google Shape;1409;p32"/>
              <p:cNvSpPr/>
              <p:nvPr/>
            </p:nvSpPr>
            <p:spPr>
              <a:xfrm>
                <a:off x="7663400" y="1405950"/>
                <a:ext cx="361575" cy="313150"/>
              </a:xfrm>
              <a:custGeom>
                <a:avLst/>
                <a:gdLst/>
                <a:ahLst/>
                <a:cxnLst/>
                <a:rect l="l" t="t" r="r" b="b"/>
                <a:pathLst>
                  <a:path w="14463" h="12526" extrusionOk="0">
                    <a:moveTo>
                      <a:pt x="3616" y="0"/>
                    </a:moveTo>
                    <a:lnTo>
                      <a:pt x="1" y="6262"/>
                    </a:lnTo>
                    <a:lnTo>
                      <a:pt x="3616" y="12526"/>
                    </a:lnTo>
                    <a:lnTo>
                      <a:pt x="10846" y="12526"/>
                    </a:lnTo>
                    <a:lnTo>
                      <a:pt x="14462" y="6262"/>
                    </a:lnTo>
                    <a:lnTo>
                      <a:pt x="108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10" name="Google Shape;1410;p32"/>
              <p:cNvSpPr/>
              <p:nvPr/>
            </p:nvSpPr>
            <p:spPr>
              <a:xfrm>
                <a:off x="7956575" y="1233675"/>
                <a:ext cx="361600" cy="313125"/>
              </a:xfrm>
              <a:custGeom>
                <a:avLst/>
                <a:gdLst/>
                <a:ahLst/>
                <a:cxnLst/>
                <a:rect l="l" t="t" r="r" b="b"/>
                <a:pathLst>
                  <a:path w="14464" h="12525" extrusionOk="0">
                    <a:moveTo>
                      <a:pt x="3616" y="0"/>
                    </a:moveTo>
                    <a:lnTo>
                      <a:pt x="1" y="6262"/>
                    </a:lnTo>
                    <a:lnTo>
                      <a:pt x="3616" y="12524"/>
                    </a:lnTo>
                    <a:lnTo>
                      <a:pt x="10848" y="12524"/>
                    </a:lnTo>
                    <a:lnTo>
                      <a:pt x="14464" y="6262"/>
                    </a:lnTo>
                    <a:lnTo>
                      <a:pt x="108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411" name="Shape 1411"/>
        <p:cNvGrpSpPr/>
        <p:nvPr/>
      </p:nvGrpSpPr>
      <p:grpSpPr>
        <a:xfrm>
          <a:off x="0" y="0"/>
          <a:ext cx="0" cy="0"/>
          <a:chOff x="0" y="0"/>
          <a:chExt cx="0" cy="0"/>
        </a:xfrm>
      </p:grpSpPr>
      <p:grpSp>
        <p:nvGrpSpPr>
          <p:cNvPr id="1412" name="Google Shape;1412;p33"/>
          <p:cNvGrpSpPr/>
          <p:nvPr/>
        </p:nvGrpSpPr>
        <p:grpSpPr>
          <a:xfrm>
            <a:off x="7488089" y="198735"/>
            <a:ext cx="838324" cy="185756"/>
            <a:chOff x="4389925" y="459275"/>
            <a:chExt cx="999075" cy="221375"/>
          </a:xfrm>
        </p:grpSpPr>
        <p:sp>
          <p:nvSpPr>
            <p:cNvPr id="1413" name="Google Shape;1413;p33"/>
            <p:cNvSpPr/>
            <p:nvPr/>
          </p:nvSpPr>
          <p:spPr>
            <a:xfrm>
              <a:off x="4389925" y="459275"/>
              <a:ext cx="70625" cy="70625"/>
            </a:xfrm>
            <a:custGeom>
              <a:avLst/>
              <a:gdLst/>
              <a:ahLst/>
              <a:cxnLst/>
              <a:rect l="l" t="t" r="r" b="b"/>
              <a:pathLst>
                <a:path w="2825" h="2825" extrusionOk="0">
                  <a:moveTo>
                    <a:pt x="1413" y="0"/>
                  </a:moveTo>
                  <a:cubicBezTo>
                    <a:pt x="631"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14" name="Google Shape;1414;p33"/>
            <p:cNvSpPr/>
            <p:nvPr/>
          </p:nvSpPr>
          <p:spPr>
            <a:xfrm>
              <a:off x="4575625" y="459275"/>
              <a:ext cx="70625" cy="70625"/>
            </a:xfrm>
            <a:custGeom>
              <a:avLst/>
              <a:gdLst/>
              <a:ahLst/>
              <a:cxnLst/>
              <a:rect l="l" t="t" r="r" b="b"/>
              <a:pathLst>
                <a:path w="2825" h="2825" extrusionOk="0">
                  <a:moveTo>
                    <a:pt x="1413" y="0"/>
                  </a:moveTo>
                  <a:cubicBezTo>
                    <a:pt x="632"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15" name="Google Shape;1415;p33"/>
            <p:cNvSpPr/>
            <p:nvPr/>
          </p:nvSpPr>
          <p:spPr>
            <a:xfrm>
              <a:off x="4761325" y="459275"/>
              <a:ext cx="70625" cy="70625"/>
            </a:xfrm>
            <a:custGeom>
              <a:avLst/>
              <a:gdLst/>
              <a:ahLst/>
              <a:cxnLst/>
              <a:rect l="l" t="t" r="r" b="b"/>
              <a:pathLst>
                <a:path w="2825" h="2825" extrusionOk="0">
                  <a:moveTo>
                    <a:pt x="1413" y="0"/>
                  </a:moveTo>
                  <a:cubicBezTo>
                    <a:pt x="632"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16" name="Google Shape;1416;p33"/>
            <p:cNvSpPr/>
            <p:nvPr/>
          </p:nvSpPr>
          <p:spPr>
            <a:xfrm>
              <a:off x="4946975" y="459275"/>
              <a:ext cx="70625" cy="70625"/>
            </a:xfrm>
            <a:custGeom>
              <a:avLst/>
              <a:gdLst/>
              <a:ahLst/>
              <a:cxnLst/>
              <a:rect l="l" t="t" r="r" b="b"/>
              <a:pathLst>
                <a:path w="2825" h="2825" extrusionOk="0">
                  <a:moveTo>
                    <a:pt x="1413" y="0"/>
                  </a:moveTo>
                  <a:cubicBezTo>
                    <a:pt x="633" y="0"/>
                    <a:pt x="1" y="632"/>
                    <a:pt x="1" y="1412"/>
                  </a:cubicBezTo>
                  <a:cubicBezTo>
                    <a:pt x="1" y="2192"/>
                    <a:pt x="634" y="2824"/>
                    <a:pt x="1413" y="2824"/>
                  </a:cubicBezTo>
                  <a:cubicBezTo>
                    <a:pt x="2194"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17" name="Google Shape;1417;p33"/>
            <p:cNvSpPr/>
            <p:nvPr/>
          </p:nvSpPr>
          <p:spPr>
            <a:xfrm>
              <a:off x="5132675" y="459275"/>
              <a:ext cx="70625" cy="70625"/>
            </a:xfrm>
            <a:custGeom>
              <a:avLst/>
              <a:gdLst/>
              <a:ahLst/>
              <a:cxnLst/>
              <a:rect l="l" t="t" r="r" b="b"/>
              <a:pathLst>
                <a:path w="2825" h="2825" extrusionOk="0">
                  <a:moveTo>
                    <a:pt x="1413" y="0"/>
                  </a:moveTo>
                  <a:cubicBezTo>
                    <a:pt x="633" y="0"/>
                    <a:pt x="1" y="632"/>
                    <a:pt x="1" y="1412"/>
                  </a:cubicBezTo>
                  <a:cubicBezTo>
                    <a:pt x="1" y="2192"/>
                    <a:pt x="634" y="2824"/>
                    <a:pt x="1413" y="2824"/>
                  </a:cubicBezTo>
                  <a:cubicBezTo>
                    <a:pt x="2193"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18" name="Google Shape;1418;p33"/>
            <p:cNvSpPr/>
            <p:nvPr/>
          </p:nvSpPr>
          <p:spPr>
            <a:xfrm>
              <a:off x="5318375" y="459275"/>
              <a:ext cx="70625" cy="70625"/>
            </a:xfrm>
            <a:custGeom>
              <a:avLst/>
              <a:gdLst/>
              <a:ahLst/>
              <a:cxnLst/>
              <a:rect l="l" t="t" r="r" b="b"/>
              <a:pathLst>
                <a:path w="2825" h="2825" extrusionOk="0">
                  <a:moveTo>
                    <a:pt x="1413" y="0"/>
                  </a:moveTo>
                  <a:cubicBezTo>
                    <a:pt x="634" y="0"/>
                    <a:pt x="1" y="632"/>
                    <a:pt x="1" y="1412"/>
                  </a:cubicBezTo>
                  <a:cubicBezTo>
                    <a:pt x="1" y="2192"/>
                    <a:pt x="634" y="2824"/>
                    <a:pt x="1413" y="2824"/>
                  </a:cubicBezTo>
                  <a:cubicBezTo>
                    <a:pt x="2193"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19" name="Google Shape;1419;p33"/>
            <p:cNvSpPr/>
            <p:nvPr/>
          </p:nvSpPr>
          <p:spPr>
            <a:xfrm>
              <a:off x="4389925" y="610000"/>
              <a:ext cx="70625" cy="70650"/>
            </a:xfrm>
            <a:custGeom>
              <a:avLst/>
              <a:gdLst/>
              <a:ahLst/>
              <a:cxnLst/>
              <a:rect l="l" t="t" r="r" b="b"/>
              <a:pathLst>
                <a:path w="2825" h="2826" extrusionOk="0">
                  <a:moveTo>
                    <a:pt x="1413" y="1"/>
                  </a:moveTo>
                  <a:cubicBezTo>
                    <a:pt x="631"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20" name="Google Shape;1420;p33"/>
            <p:cNvSpPr/>
            <p:nvPr/>
          </p:nvSpPr>
          <p:spPr>
            <a:xfrm>
              <a:off x="4575625" y="610000"/>
              <a:ext cx="70625" cy="70650"/>
            </a:xfrm>
            <a:custGeom>
              <a:avLst/>
              <a:gdLst/>
              <a:ahLst/>
              <a:cxnLst/>
              <a:rect l="l" t="t" r="r" b="b"/>
              <a:pathLst>
                <a:path w="2825" h="2826" extrusionOk="0">
                  <a:moveTo>
                    <a:pt x="1413" y="1"/>
                  </a:moveTo>
                  <a:cubicBezTo>
                    <a:pt x="632"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21" name="Google Shape;1421;p33"/>
            <p:cNvSpPr/>
            <p:nvPr/>
          </p:nvSpPr>
          <p:spPr>
            <a:xfrm>
              <a:off x="4761325" y="610000"/>
              <a:ext cx="70625" cy="70650"/>
            </a:xfrm>
            <a:custGeom>
              <a:avLst/>
              <a:gdLst/>
              <a:ahLst/>
              <a:cxnLst/>
              <a:rect l="l" t="t" r="r" b="b"/>
              <a:pathLst>
                <a:path w="2825" h="2826" extrusionOk="0">
                  <a:moveTo>
                    <a:pt x="1413" y="1"/>
                  </a:moveTo>
                  <a:cubicBezTo>
                    <a:pt x="632"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22" name="Google Shape;1422;p33"/>
            <p:cNvSpPr/>
            <p:nvPr/>
          </p:nvSpPr>
          <p:spPr>
            <a:xfrm>
              <a:off x="4946975" y="610000"/>
              <a:ext cx="70625" cy="70650"/>
            </a:xfrm>
            <a:custGeom>
              <a:avLst/>
              <a:gdLst/>
              <a:ahLst/>
              <a:cxnLst/>
              <a:rect l="l" t="t" r="r" b="b"/>
              <a:pathLst>
                <a:path w="2825" h="2826" extrusionOk="0">
                  <a:moveTo>
                    <a:pt x="1413" y="1"/>
                  </a:moveTo>
                  <a:cubicBezTo>
                    <a:pt x="633" y="1"/>
                    <a:pt x="1" y="634"/>
                    <a:pt x="1" y="1413"/>
                  </a:cubicBezTo>
                  <a:cubicBezTo>
                    <a:pt x="1" y="2194"/>
                    <a:pt x="634" y="2825"/>
                    <a:pt x="1413" y="2825"/>
                  </a:cubicBezTo>
                  <a:cubicBezTo>
                    <a:pt x="1414" y="2825"/>
                    <a:pt x="1415" y="2825"/>
                    <a:pt x="1417" y="2825"/>
                  </a:cubicBezTo>
                  <a:cubicBezTo>
                    <a:pt x="2196" y="2825"/>
                    <a:pt x="2825" y="2193"/>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23" name="Google Shape;1423;p33"/>
            <p:cNvSpPr/>
            <p:nvPr/>
          </p:nvSpPr>
          <p:spPr>
            <a:xfrm>
              <a:off x="5132675" y="610000"/>
              <a:ext cx="70625" cy="70650"/>
            </a:xfrm>
            <a:custGeom>
              <a:avLst/>
              <a:gdLst/>
              <a:ahLst/>
              <a:cxnLst/>
              <a:rect l="l" t="t" r="r" b="b"/>
              <a:pathLst>
                <a:path w="2825" h="2826" extrusionOk="0">
                  <a:moveTo>
                    <a:pt x="1413" y="1"/>
                  </a:moveTo>
                  <a:cubicBezTo>
                    <a:pt x="633" y="1"/>
                    <a:pt x="1" y="634"/>
                    <a:pt x="1" y="1413"/>
                  </a:cubicBezTo>
                  <a:cubicBezTo>
                    <a:pt x="1" y="2194"/>
                    <a:pt x="634" y="2825"/>
                    <a:pt x="1413" y="2825"/>
                  </a:cubicBezTo>
                  <a:cubicBezTo>
                    <a:pt x="1414" y="2825"/>
                    <a:pt x="1415" y="2825"/>
                    <a:pt x="1417" y="2825"/>
                  </a:cubicBezTo>
                  <a:cubicBezTo>
                    <a:pt x="2195" y="2825"/>
                    <a:pt x="2825" y="2193"/>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24" name="Google Shape;1424;p33"/>
            <p:cNvSpPr/>
            <p:nvPr/>
          </p:nvSpPr>
          <p:spPr>
            <a:xfrm>
              <a:off x="5318375" y="610000"/>
              <a:ext cx="70625" cy="70650"/>
            </a:xfrm>
            <a:custGeom>
              <a:avLst/>
              <a:gdLst/>
              <a:ahLst/>
              <a:cxnLst/>
              <a:rect l="l" t="t" r="r" b="b"/>
              <a:pathLst>
                <a:path w="2825" h="2826" extrusionOk="0">
                  <a:moveTo>
                    <a:pt x="1413" y="1"/>
                  </a:moveTo>
                  <a:cubicBezTo>
                    <a:pt x="634" y="1"/>
                    <a:pt x="1" y="634"/>
                    <a:pt x="1" y="1413"/>
                  </a:cubicBezTo>
                  <a:cubicBezTo>
                    <a:pt x="1" y="2194"/>
                    <a:pt x="634" y="2825"/>
                    <a:pt x="1413" y="2825"/>
                  </a:cubicBezTo>
                  <a:cubicBezTo>
                    <a:pt x="2193" y="2825"/>
                    <a:pt x="2825" y="2194"/>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425" name="Google Shape;1425;p33"/>
          <p:cNvGrpSpPr/>
          <p:nvPr/>
        </p:nvGrpSpPr>
        <p:grpSpPr>
          <a:xfrm>
            <a:off x="385814" y="4727485"/>
            <a:ext cx="838324" cy="185756"/>
            <a:chOff x="4389925" y="459275"/>
            <a:chExt cx="999075" cy="221375"/>
          </a:xfrm>
        </p:grpSpPr>
        <p:sp>
          <p:nvSpPr>
            <p:cNvPr id="1426" name="Google Shape;1426;p33"/>
            <p:cNvSpPr/>
            <p:nvPr/>
          </p:nvSpPr>
          <p:spPr>
            <a:xfrm>
              <a:off x="4389925" y="459275"/>
              <a:ext cx="70625" cy="70625"/>
            </a:xfrm>
            <a:custGeom>
              <a:avLst/>
              <a:gdLst/>
              <a:ahLst/>
              <a:cxnLst/>
              <a:rect l="l" t="t" r="r" b="b"/>
              <a:pathLst>
                <a:path w="2825" h="2825" extrusionOk="0">
                  <a:moveTo>
                    <a:pt x="1413" y="0"/>
                  </a:moveTo>
                  <a:cubicBezTo>
                    <a:pt x="631"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27" name="Google Shape;1427;p33"/>
            <p:cNvSpPr/>
            <p:nvPr/>
          </p:nvSpPr>
          <p:spPr>
            <a:xfrm>
              <a:off x="4575625" y="459275"/>
              <a:ext cx="70625" cy="70625"/>
            </a:xfrm>
            <a:custGeom>
              <a:avLst/>
              <a:gdLst/>
              <a:ahLst/>
              <a:cxnLst/>
              <a:rect l="l" t="t" r="r" b="b"/>
              <a:pathLst>
                <a:path w="2825" h="2825" extrusionOk="0">
                  <a:moveTo>
                    <a:pt x="1413" y="0"/>
                  </a:moveTo>
                  <a:cubicBezTo>
                    <a:pt x="632"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28" name="Google Shape;1428;p33"/>
            <p:cNvSpPr/>
            <p:nvPr/>
          </p:nvSpPr>
          <p:spPr>
            <a:xfrm>
              <a:off x="4761325" y="459275"/>
              <a:ext cx="70625" cy="70625"/>
            </a:xfrm>
            <a:custGeom>
              <a:avLst/>
              <a:gdLst/>
              <a:ahLst/>
              <a:cxnLst/>
              <a:rect l="l" t="t" r="r" b="b"/>
              <a:pathLst>
                <a:path w="2825" h="2825" extrusionOk="0">
                  <a:moveTo>
                    <a:pt x="1413" y="0"/>
                  </a:moveTo>
                  <a:cubicBezTo>
                    <a:pt x="632"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29" name="Google Shape;1429;p33"/>
            <p:cNvSpPr/>
            <p:nvPr/>
          </p:nvSpPr>
          <p:spPr>
            <a:xfrm>
              <a:off x="4946975" y="459275"/>
              <a:ext cx="70625" cy="70625"/>
            </a:xfrm>
            <a:custGeom>
              <a:avLst/>
              <a:gdLst/>
              <a:ahLst/>
              <a:cxnLst/>
              <a:rect l="l" t="t" r="r" b="b"/>
              <a:pathLst>
                <a:path w="2825" h="2825" extrusionOk="0">
                  <a:moveTo>
                    <a:pt x="1413" y="0"/>
                  </a:moveTo>
                  <a:cubicBezTo>
                    <a:pt x="633" y="0"/>
                    <a:pt x="1" y="632"/>
                    <a:pt x="1" y="1412"/>
                  </a:cubicBezTo>
                  <a:cubicBezTo>
                    <a:pt x="1" y="2192"/>
                    <a:pt x="634" y="2824"/>
                    <a:pt x="1413" y="2824"/>
                  </a:cubicBezTo>
                  <a:cubicBezTo>
                    <a:pt x="2194"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30" name="Google Shape;1430;p33"/>
            <p:cNvSpPr/>
            <p:nvPr/>
          </p:nvSpPr>
          <p:spPr>
            <a:xfrm>
              <a:off x="5132675" y="459275"/>
              <a:ext cx="70625" cy="70625"/>
            </a:xfrm>
            <a:custGeom>
              <a:avLst/>
              <a:gdLst/>
              <a:ahLst/>
              <a:cxnLst/>
              <a:rect l="l" t="t" r="r" b="b"/>
              <a:pathLst>
                <a:path w="2825" h="2825" extrusionOk="0">
                  <a:moveTo>
                    <a:pt x="1413" y="0"/>
                  </a:moveTo>
                  <a:cubicBezTo>
                    <a:pt x="633" y="0"/>
                    <a:pt x="1" y="632"/>
                    <a:pt x="1" y="1412"/>
                  </a:cubicBezTo>
                  <a:cubicBezTo>
                    <a:pt x="1" y="2192"/>
                    <a:pt x="634" y="2824"/>
                    <a:pt x="1413" y="2824"/>
                  </a:cubicBezTo>
                  <a:cubicBezTo>
                    <a:pt x="2193"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31" name="Google Shape;1431;p33"/>
            <p:cNvSpPr/>
            <p:nvPr/>
          </p:nvSpPr>
          <p:spPr>
            <a:xfrm>
              <a:off x="5318375" y="459275"/>
              <a:ext cx="70625" cy="70625"/>
            </a:xfrm>
            <a:custGeom>
              <a:avLst/>
              <a:gdLst/>
              <a:ahLst/>
              <a:cxnLst/>
              <a:rect l="l" t="t" r="r" b="b"/>
              <a:pathLst>
                <a:path w="2825" h="2825" extrusionOk="0">
                  <a:moveTo>
                    <a:pt x="1413" y="0"/>
                  </a:moveTo>
                  <a:cubicBezTo>
                    <a:pt x="634" y="0"/>
                    <a:pt x="1" y="632"/>
                    <a:pt x="1" y="1412"/>
                  </a:cubicBezTo>
                  <a:cubicBezTo>
                    <a:pt x="1" y="2192"/>
                    <a:pt x="634" y="2824"/>
                    <a:pt x="1413" y="2824"/>
                  </a:cubicBezTo>
                  <a:cubicBezTo>
                    <a:pt x="2193"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32" name="Google Shape;1432;p33"/>
            <p:cNvSpPr/>
            <p:nvPr/>
          </p:nvSpPr>
          <p:spPr>
            <a:xfrm>
              <a:off x="4389925" y="610000"/>
              <a:ext cx="70625" cy="70650"/>
            </a:xfrm>
            <a:custGeom>
              <a:avLst/>
              <a:gdLst/>
              <a:ahLst/>
              <a:cxnLst/>
              <a:rect l="l" t="t" r="r" b="b"/>
              <a:pathLst>
                <a:path w="2825" h="2826" extrusionOk="0">
                  <a:moveTo>
                    <a:pt x="1413" y="1"/>
                  </a:moveTo>
                  <a:cubicBezTo>
                    <a:pt x="631"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33" name="Google Shape;1433;p33"/>
            <p:cNvSpPr/>
            <p:nvPr/>
          </p:nvSpPr>
          <p:spPr>
            <a:xfrm>
              <a:off x="4575625" y="610000"/>
              <a:ext cx="70625" cy="70650"/>
            </a:xfrm>
            <a:custGeom>
              <a:avLst/>
              <a:gdLst/>
              <a:ahLst/>
              <a:cxnLst/>
              <a:rect l="l" t="t" r="r" b="b"/>
              <a:pathLst>
                <a:path w="2825" h="2826" extrusionOk="0">
                  <a:moveTo>
                    <a:pt x="1413" y="1"/>
                  </a:moveTo>
                  <a:cubicBezTo>
                    <a:pt x="632"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34" name="Google Shape;1434;p33"/>
            <p:cNvSpPr/>
            <p:nvPr/>
          </p:nvSpPr>
          <p:spPr>
            <a:xfrm>
              <a:off x="4761325" y="610000"/>
              <a:ext cx="70625" cy="70650"/>
            </a:xfrm>
            <a:custGeom>
              <a:avLst/>
              <a:gdLst/>
              <a:ahLst/>
              <a:cxnLst/>
              <a:rect l="l" t="t" r="r" b="b"/>
              <a:pathLst>
                <a:path w="2825" h="2826" extrusionOk="0">
                  <a:moveTo>
                    <a:pt x="1413" y="1"/>
                  </a:moveTo>
                  <a:cubicBezTo>
                    <a:pt x="632"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35" name="Google Shape;1435;p33"/>
            <p:cNvSpPr/>
            <p:nvPr/>
          </p:nvSpPr>
          <p:spPr>
            <a:xfrm>
              <a:off x="4946975" y="610000"/>
              <a:ext cx="70625" cy="70650"/>
            </a:xfrm>
            <a:custGeom>
              <a:avLst/>
              <a:gdLst/>
              <a:ahLst/>
              <a:cxnLst/>
              <a:rect l="l" t="t" r="r" b="b"/>
              <a:pathLst>
                <a:path w="2825" h="2826" extrusionOk="0">
                  <a:moveTo>
                    <a:pt x="1413" y="1"/>
                  </a:moveTo>
                  <a:cubicBezTo>
                    <a:pt x="633" y="1"/>
                    <a:pt x="1" y="634"/>
                    <a:pt x="1" y="1413"/>
                  </a:cubicBezTo>
                  <a:cubicBezTo>
                    <a:pt x="1" y="2194"/>
                    <a:pt x="634" y="2825"/>
                    <a:pt x="1413" y="2825"/>
                  </a:cubicBezTo>
                  <a:cubicBezTo>
                    <a:pt x="1414" y="2825"/>
                    <a:pt x="1415" y="2825"/>
                    <a:pt x="1417" y="2825"/>
                  </a:cubicBezTo>
                  <a:cubicBezTo>
                    <a:pt x="2196" y="2825"/>
                    <a:pt x="2825" y="2193"/>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36" name="Google Shape;1436;p33"/>
            <p:cNvSpPr/>
            <p:nvPr/>
          </p:nvSpPr>
          <p:spPr>
            <a:xfrm>
              <a:off x="5132675" y="610000"/>
              <a:ext cx="70625" cy="70650"/>
            </a:xfrm>
            <a:custGeom>
              <a:avLst/>
              <a:gdLst/>
              <a:ahLst/>
              <a:cxnLst/>
              <a:rect l="l" t="t" r="r" b="b"/>
              <a:pathLst>
                <a:path w="2825" h="2826" extrusionOk="0">
                  <a:moveTo>
                    <a:pt x="1413" y="1"/>
                  </a:moveTo>
                  <a:cubicBezTo>
                    <a:pt x="633" y="1"/>
                    <a:pt x="1" y="634"/>
                    <a:pt x="1" y="1413"/>
                  </a:cubicBezTo>
                  <a:cubicBezTo>
                    <a:pt x="1" y="2194"/>
                    <a:pt x="634" y="2825"/>
                    <a:pt x="1413" y="2825"/>
                  </a:cubicBezTo>
                  <a:cubicBezTo>
                    <a:pt x="1414" y="2825"/>
                    <a:pt x="1415" y="2825"/>
                    <a:pt x="1417" y="2825"/>
                  </a:cubicBezTo>
                  <a:cubicBezTo>
                    <a:pt x="2195" y="2825"/>
                    <a:pt x="2825" y="2193"/>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37" name="Google Shape;1437;p33"/>
            <p:cNvSpPr/>
            <p:nvPr/>
          </p:nvSpPr>
          <p:spPr>
            <a:xfrm>
              <a:off x="5318375" y="610000"/>
              <a:ext cx="70625" cy="70650"/>
            </a:xfrm>
            <a:custGeom>
              <a:avLst/>
              <a:gdLst/>
              <a:ahLst/>
              <a:cxnLst/>
              <a:rect l="l" t="t" r="r" b="b"/>
              <a:pathLst>
                <a:path w="2825" h="2826" extrusionOk="0">
                  <a:moveTo>
                    <a:pt x="1413" y="1"/>
                  </a:moveTo>
                  <a:cubicBezTo>
                    <a:pt x="634" y="1"/>
                    <a:pt x="1" y="634"/>
                    <a:pt x="1" y="1413"/>
                  </a:cubicBezTo>
                  <a:cubicBezTo>
                    <a:pt x="1" y="2194"/>
                    <a:pt x="634" y="2825"/>
                    <a:pt x="1413" y="2825"/>
                  </a:cubicBezTo>
                  <a:cubicBezTo>
                    <a:pt x="2193" y="2825"/>
                    <a:pt x="2825" y="2194"/>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438" name="Google Shape;1438;p33"/>
          <p:cNvGrpSpPr/>
          <p:nvPr/>
        </p:nvGrpSpPr>
        <p:grpSpPr>
          <a:xfrm>
            <a:off x="209632" y="156550"/>
            <a:ext cx="1477226" cy="4193861"/>
            <a:chOff x="209632" y="156550"/>
            <a:chExt cx="1477226" cy="4193861"/>
          </a:xfrm>
        </p:grpSpPr>
        <p:sp>
          <p:nvSpPr>
            <p:cNvPr id="1439" name="Google Shape;1439;p33"/>
            <p:cNvSpPr/>
            <p:nvPr/>
          </p:nvSpPr>
          <p:spPr>
            <a:xfrm flipH="1">
              <a:off x="1400283" y="156550"/>
              <a:ext cx="286575" cy="248200"/>
            </a:xfrm>
            <a:custGeom>
              <a:avLst/>
              <a:gdLst/>
              <a:ahLst/>
              <a:cxnLst/>
              <a:rect l="l" t="t" r="r" b="b"/>
              <a:pathLst>
                <a:path w="11463" h="9928" extrusionOk="0">
                  <a:moveTo>
                    <a:pt x="2866" y="0"/>
                  </a:moveTo>
                  <a:lnTo>
                    <a:pt x="0" y="4964"/>
                  </a:lnTo>
                  <a:lnTo>
                    <a:pt x="2866" y="9928"/>
                  </a:lnTo>
                  <a:lnTo>
                    <a:pt x="8596" y="9928"/>
                  </a:lnTo>
                  <a:lnTo>
                    <a:pt x="11462" y="4964"/>
                  </a:lnTo>
                  <a:lnTo>
                    <a:pt x="859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40" name="Google Shape;1440;p33"/>
            <p:cNvSpPr/>
            <p:nvPr/>
          </p:nvSpPr>
          <p:spPr>
            <a:xfrm>
              <a:off x="209632" y="4103460"/>
              <a:ext cx="246951" cy="246951"/>
            </a:xfrm>
            <a:custGeom>
              <a:avLst/>
              <a:gdLst/>
              <a:ahLst/>
              <a:cxnLst/>
              <a:rect l="l" t="t" r="r" b="b"/>
              <a:pathLst>
                <a:path w="16768" h="16768" extrusionOk="0">
                  <a:moveTo>
                    <a:pt x="6510" y="0"/>
                  </a:moveTo>
                  <a:cubicBezTo>
                    <a:pt x="5794" y="0"/>
                    <a:pt x="5212" y="581"/>
                    <a:pt x="5212" y="1299"/>
                  </a:cubicBezTo>
                  <a:lnTo>
                    <a:pt x="5212" y="3914"/>
                  </a:lnTo>
                  <a:cubicBezTo>
                    <a:pt x="5212" y="4630"/>
                    <a:pt x="4631" y="5212"/>
                    <a:pt x="3913" y="5212"/>
                  </a:cubicBezTo>
                  <a:lnTo>
                    <a:pt x="1299" y="5212"/>
                  </a:lnTo>
                  <a:cubicBezTo>
                    <a:pt x="583" y="5212"/>
                    <a:pt x="1" y="5793"/>
                    <a:pt x="1" y="6511"/>
                  </a:cubicBezTo>
                  <a:lnTo>
                    <a:pt x="1" y="10258"/>
                  </a:lnTo>
                  <a:cubicBezTo>
                    <a:pt x="1" y="10975"/>
                    <a:pt x="582" y="11557"/>
                    <a:pt x="1299" y="11557"/>
                  </a:cubicBezTo>
                  <a:lnTo>
                    <a:pt x="3913" y="11557"/>
                  </a:lnTo>
                  <a:cubicBezTo>
                    <a:pt x="4629" y="11557"/>
                    <a:pt x="5212" y="12138"/>
                    <a:pt x="5212" y="12856"/>
                  </a:cubicBezTo>
                  <a:lnTo>
                    <a:pt x="5212" y="15468"/>
                  </a:lnTo>
                  <a:cubicBezTo>
                    <a:pt x="5212" y="16186"/>
                    <a:pt x="5793" y="16767"/>
                    <a:pt x="6510" y="16767"/>
                  </a:cubicBezTo>
                  <a:lnTo>
                    <a:pt x="10258" y="16767"/>
                  </a:lnTo>
                  <a:cubicBezTo>
                    <a:pt x="10975" y="16767"/>
                    <a:pt x="11556" y="16187"/>
                    <a:pt x="11556" y="15468"/>
                  </a:cubicBezTo>
                  <a:lnTo>
                    <a:pt x="11556" y="12855"/>
                  </a:lnTo>
                  <a:cubicBezTo>
                    <a:pt x="11556" y="12138"/>
                    <a:pt x="12137" y="11556"/>
                    <a:pt x="12855" y="11556"/>
                  </a:cubicBezTo>
                  <a:lnTo>
                    <a:pt x="15470" y="11556"/>
                  </a:lnTo>
                  <a:cubicBezTo>
                    <a:pt x="16186" y="11556"/>
                    <a:pt x="16768" y="10975"/>
                    <a:pt x="16768" y="10257"/>
                  </a:cubicBezTo>
                  <a:lnTo>
                    <a:pt x="16768" y="6510"/>
                  </a:lnTo>
                  <a:cubicBezTo>
                    <a:pt x="16768" y="5795"/>
                    <a:pt x="16186" y="5212"/>
                    <a:pt x="15470" y="5212"/>
                  </a:cubicBezTo>
                  <a:lnTo>
                    <a:pt x="12855" y="5212"/>
                  </a:lnTo>
                  <a:cubicBezTo>
                    <a:pt x="12139" y="5212"/>
                    <a:pt x="11556" y="4631"/>
                    <a:pt x="11556" y="3914"/>
                  </a:cubicBezTo>
                  <a:lnTo>
                    <a:pt x="11556" y="1299"/>
                  </a:lnTo>
                  <a:cubicBezTo>
                    <a:pt x="11556" y="582"/>
                    <a:pt x="10976" y="0"/>
                    <a:pt x="102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441" name="Google Shape;1441;p33"/>
          <p:cNvGrpSpPr/>
          <p:nvPr/>
        </p:nvGrpSpPr>
        <p:grpSpPr>
          <a:xfrm>
            <a:off x="8628350" y="156538"/>
            <a:ext cx="654775" cy="657750"/>
            <a:chOff x="7663400" y="2447013"/>
            <a:chExt cx="654775" cy="657750"/>
          </a:xfrm>
        </p:grpSpPr>
        <p:sp>
          <p:nvSpPr>
            <p:cNvPr id="1442" name="Google Shape;1442;p33"/>
            <p:cNvSpPr/>
            <p:nvPr/>
          </p:nvSpPr>
          <p:spPr>
            <a:xfrm>
              <a:off x="7663400" y="2447013"/>
              <a:ext cx="361575" cy="313125"/>
            </a:xfrm>
            <a:custGeom>
              <a:avLst/>
              <a:gdLst/>
              <a:ahLst/>
              <a:cxnLst/>
              <a:rect l="l" t="t" r="r" b="b"/>
              <a:pathLst>
                <a:path w="14463" h="12525" extrusionOk="0">
                  <a:moveTo>
                    <a:pt x="3617" y="0"/>
                  </a:moveTo>
                  <a:lnTo>
                    <a:pt x="1" y="6262"/>
                  </a:lnTo>
                  <a:lnTo>
                    <a:pt x="3617" y="12525"/>
                  </a:lnTo>
                  <a:lnTo>
                    <a:pt x="10847" y="12525"/>
                  </a:lnTo>
                  <a:lnTo>
                    <a:pt x="14462" y="6262"/>
                  </a:lnTo>
                  <a:lnTo>
                    <a:pt x="108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43" name="Google Shape;1443;p33"/>
            <p:cNvSpPr/>
            <p:nvPr/>
          </p:nvSpPr>
          <p:spPr>
            <a:xfrm>
              <a:off x="7663400" y="2791638"/>
              <a:ext cx="361575" cy="313125"/>
            </a:xfrm>
            <a:custGeom>
              <a:avLst/>
              <a:gdLst/>
              <a:ahLst/>
              <a:cxnLst/>
              <a:rect l="l" t="t" r="r" b="b"/>
              <a:pathLst>
                <a:path w="14463" h="12525" extrusionOk="0">
                  <a:moveTo>
                    <a:pt x="3617" y="0"/>
                  </a:moveTo>
                  <a:lnTo>
                    <a:pt x="1" y="6262"/>
                  </a:lnTo>
                  <a:lnTo>
                    <a:pt x="3617" y="12525"/>
                  </a:lnTo>
                  <a:lnTo>
                    <a:pt x="10847" y="12525"/>
                  </a:lnTo>
                  <a:lnTo>
                    <a:pt x="14462" y="6262"/>
                  </a:lnTo>
                  <a:lnTo>
                    <a:pt x="108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44" name="Google Shape;1444;p33"/>
            <p:cNvSpPr/>
            <p:nvPr/>
          </p:nvSpPr>
          <p:spPr>
            <a:xfrm>
              <a:off x="7956600" y="2619313"/>
              <a:ext cx="361575" cy="313150"/>
            </a:xfrm>
            <a:custGeom>
              <a:avLst/>
              <a:gdLst/>
              <a:ahLst/>
              <a:cxnLst/>
              <a:rect l="l" t="t" r="r" b="b"/>
              <a:pathLst>
                <a:path w="14463" h="12526" extrusionOk="0">
                  <a:moveTo>
                    <a:pt x="3617" y="0"/>
                  </a:moveTo>
                  <a:lnTo>
                    <a:pt x="1" y="6263"/>
                  </a:lnTo>
                  <a:lnTo>
                    <a:pt x="3617" y="12526"/>
                  </a:lnTo>
                  <a:lnTo>
                    <a:pt x="10848" y="12526"/>
                  </a:lnTo>
                  <a:lnTo>
                    <a:pt x="14463" y="6263"/>
                  </a:lnTo>
                  <a:lnTo>
                    <a:pt x="108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445" name="Google Shape;1445;p33"/>
          <p:cNvGrpSpPr/>
          <p:nvPr/>
        </p:nvGrpSpPr>
        <p:grpSpPr>
          <a:xfrm>
            <a:off x="135288" y="117738"/>
            <a:ext cx="949825" cy="657750"/>
            <a:chOff x="7229325" y="1061350"/>
            <a:chExt cx="949825" cy="657750"/>
          </a:xfrm>
        </p:grpSpPr>
        <p:sp>
          <p:nvSpPr>
            <p:cNvPr id="1446" name="Google Shape;1446;p33"/>
            <p:cNvSpPr/>
            <p:nvPr/>
          </p:nvSpPr>
          <p:spPr>
            <a:xfrm>
              <a:off x="7229325" y="1233675"/>
              <a:ext cx="361575" cy="313125"/>
            </a:xfrm>
            <a:custGeom>
              <a:avLst/>
              <a:gdLst/>
              <a:ahLst/>
              <a:cxnLst/>
              <a:rect l="l" t="t" r="r" b="b"/>
              <a:pathLst>
                <a:path w="14463" h="12525" extrusionOk="0">
                  <a:moveTo>
                    <a:pt x="3617" y="0"/>
                  </a:moveTo>
                  <a:lnTo>
                    <a:pt x="1" y="6262"/>
                  </a:lnTo>
                  <a:lnTo>
                    <a:pt x="3617" y="12524"/>
                  </a:lnTo>
                  <a:lnTo>
                    <a:pt x="10848" y="12524"/>
                  </a:lnTo>
                  <a:lnTo>
                    <a:pt x="14463" y="6262"/>
                  </a:lnTo>
                  <a:lnTo>
                    <a:pt x="108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47" name="Google Shape;1447;p33"/>
            <p:cNvSpPr/>
            <p:nvPr/>
          </p:nvSpPr>
          <p:spPr>
            <a:xfrm>
              <a:off x="7524375" y="1061350"/>
              <a:ext cx="361575" cy="313150"/>
            </a:xfrm>
            <a:custGeom>
              <a:avLst/>
              <a:gdLst/>
              <a:ahLst/>
              <a:cxnLst/>
              <a:rect l="l" t="t" r="r" b="b"/>
              <a:pathLst>
                <a:path w="14463" h="12526" extrusionOk="0">
                  <a:moveTo>
                    <a:pt x="3616" y="0"/>
                  </a:moveTo>
                  <a:lnTo>
                    <a:pt x="1" y="6263"/>
                  </a:lnTo>
                  <a:lnTo>
                    <a:pt x="3616" y="12525"/>
                  </a:lnTo>
                  <a:lnTo>
                    <a:pt x="10846" y="12525"/>
                  </a:lnTo>
                  <a:lnTo>
                    <a:pt x="14462" y="6263"/>
                  </a:lnTo>
                  <a:lnTo>
                    <a:pt x="108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48" name="Google Shape;1448;p33"/>
            <p:cNvSpPr/>
            <p:nvPr/>
          </p:nvSpPr>
          <p:spPr>
            <a:xfrm>
              <a:off x="7524375" y="1405950"/>
              <a:ext cx="361575" cy="313150"/>
            </a:xfrm>
            <a:custGeom>
              <a:avLst/>
              <a:gdLst/>
              <a:ahLst/>
              <a:cxnLst/>
              <a:rect l="l" t="t" r="r" b="b"/>
              <a:pathLst>
                <a:path w="14463" h="12526" extrusionOk="0">
                  <a:moveTo>
                    <a:pt x="3616" y="0"/>
                  </a:moveTo>
                  <a:lnTo>
                    <a:pt x="1" y="6262"/>
                  </a:lnTo>
                  <a:lnTo>
                    <a:pt x="3616" y="12526"/>
                  </a:lnTo>
                  <a:lnTo>
                    <a:pt x="10846" y="12526"/>
                  </a:lnTo>
                  <a:lnTo>
                    <a:pt x="14462" y="6262"/>
                  </a:lnTo>
                  <a:lnTo>
                    <a:pt x="108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49" name="Google Shape;1449;p33"/>
            <p:cNvSpPr/>
            <p:nvPr/>
          </p:nvSpPr>
          <p:spPr>
            <a:xfrm>
              <a:off x="7817550" y="1233675"/>
              <a:ext cx="361600" cy="313125"/>
            </a:xfrm>
            <a:custGeom>
              <a:avLst/>
              <a:gdLst/>
              <a:ahLst/>
              <a:cxnLst/>
              <a:rect l="l" t="t" r="r" b="b"/>
              <a:pathLst>
                <a:path w="14464" h="12525" extrusionOk="0">
                  <a:moveTo>
                    <a:pt x="3616" y="0"/>
                  </a:moveTo>
                  <a:lnTo>
                    <a:pt x="1" y="6262"/>
                  </a:lnTo>
                  <a:lnTo>
                    <a:pt x="3616" y="12524"/>
                  </a:lnTo>
                  <a:lnTo>
                    <a:pt x="10848" y="12524"/>
                  </a:lnTo>
                  <a:lnTo>
                    <a:pt x="14464" y="6262"/>
                  </a:lnTo>
                  <a:lnTo>
                    <a:pt x="108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450" name="Google Shape;1450;p33"/>
          <p:cNvGrpSpPr/>
          <p:nvPr/>
        </p:nvGrpSpPr>
        <p:grpSpPr>
          <a:xfrm rot="10800000" flipH="1">
            <a:off x="8199913" y="4204209"/>
            <a:ext cx="1243875" cy="1001841"/>
            <a:chOff x="6198500" y="1668659"/>
            <a:chExt cx="1243875" cy="1001841"/>
          </a:xfrm>
        </p:grpSpPr>
        <p:sp>
          <p:nvSpPr>
            <p:cNvPr id="1451" name="Google Shape;1451;p33"/>
            <p:cNvSpPr/>
            <p:nvPr/>
          </p:nvSpPr>
          <p:spPr>
            <a:xfrm>
              <a:off x="6493125" y="2011125"/>
              <a:ext cx="361575" cy="313150"/>
            </a:xfrm>
            <a:custGeom>
              <a:avLst/>
              <a:gdLst/>
              <a:ahLst/>
              <a:cxnLst/>
              <a:rect l="l" t="t" r="r" b="b"/>
              <a:pathLst>
                <a:path w="14463" h="12526" extrusionOk="0">
                  <a:moveTo>
                    <a:pt x="3616" y="0"/>
                  </a:moveTo>
                  <a:lnTo>
                    <a:pt x="1" y="6264"/>
                  </a:lnTo>
                  <a:lnTo>
                    <a:pt x="3616" y="12526"/>
                  </a:lnTo>
                  <a:lnTo>
                    <a:pt x="10847" y="12526"/>
                  </a:lnTo>
                  <a:lnTo>
                    <a:pt x="14463" y="6264"/>
                  </a:lnTo>
                  <a:lnTo>
                    <a:pt x="108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52" name="Google Shape;1452;p33"/>
            <p:cNvSpPr/>
            <p:nvPr/>
          </p:nvSpPr>
          <p:spPr>
            <a:xfrm>
              <a:off x="6198500" y="1840450"/>
              <a:ext cx="361575" cy="313150"/>
            </a:xfrm>
            <a:custGeom>
              <a:avLst/>
              <a:gdLst/>
              <a:ahLst/>
              <a:cxnLst/>
              <a:rect l="l" t="t" r="r" b="b"/>
              <a:pathLst>
                <a:path w="14463" h="12526" extrusionOk="0">
                  <a:moveTo>
                    <a:pt x="3617" y="0"/>
                  </a:moveTo>
                  <a:lnTo>
                    <a:pt x="1" y="6262"/>
                  </a:lnTo>
                  <a:lnTo>
                    <a:pt x="3617" y="12526"/>
                  </a:lnTo>
                  <a:lnTo>
                    <a:pt x="10848" y="12526"/>
                  </a:lnTo>
                  <a:lnTo>
                    <a:pt x="14463" y="6262"/>
                  </a:lnTo>
                  <a:lnTo>
                    <a:pt x="108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53" name="Google Shape;1453;p33"/>
            <p:cNvSpPr/>
            <p:nvPr/>
          </p:nvSpPr>
          <p:spPr>
            <a:xfrm>
              <a:off x="6493125" y="2357350"/>
              <a:ext cx="361575" cy="313150"/>
            </a:xfrm>
            <a:custGeom>
              <a:avLst/>
              <a:gdLst/>
              <a:ahLst/>
              <a:cxnLst/>
              <a:rect l="l" t="t" r="r" b="b"/>
              <a:pathLst>
                <a:path w="14463" h="12526" extrusionOk="0">
                  <a:moveTo>
                    <a:pt x="3616" y="0"/>
                  </a:moveTo>
                  <a:lnTo>
                    <a:pt x="1" y="6264"/>
                  </a:lnTo>
                  <a:lnTo>
                    <a:pt x="3616" y="12526"/>
                  </a:lnTo>
                  <a:lnTo>
                    <a:pt x="10847" y="12526"/>
                  </a:lnTo>
                  <a:lnTo>
                    <a:pt x="14463" y="6264"/>
                  </a:lnTo>
                  <a:lnTo>
                    <a:pt x="108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54" name="Google Shape;1454;p33"/>
            <p:cNvSpPr/>
            <p:nvPr/>
          </p:nvSpPr>
          <p:spPr>
            <a:xfrm>
              <a:off x="6786275" y="1840450"/>
              <a:ext cx="361625" cy="313150"/>
            </a:xfrm>
            <a:custGeom>
              <a:avLst/>
              <a:gdLst/>
              <a:ahLst/>
              <a:cxnLst/>
              <a:rect l="l" t="t" r="r" b="b"/>
              <a:pathLst>
                <a:path w="14465" h="12526" extrusionOk="0">
                  <a:moveTo>
                    <a:pt x="3617" y="0"/>
                  </a:moveTo>
                  <a:lnTo>
                    <a:pt x="1" y="6262"/>
                  </a:lnTo>
                  <a:lnTo>
                    <a:pt x="3617" y="12526"/>
                  </a:lnTo>
                  <a:lnTo>
                    <a:pt x="10849" y="12526"/>
                  </a:lnTo>
                  <a:lnTo>
                    <a:pt x="14465" y="6262"/>
                  </a:lnTo>
                  <a:lnTo>
                    <a:pt x="108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55" name="Google Shape;1455;p33"/>
            <p:cNvSpPr/>
            <p:nvPr/>
          </p:nvSpPr>
          <p:spPr>
            <a:xfrm>
              <a:off x="6786275" y="2185050"/>
              <a:ext cx="361625" cy="313125"/>
            </a:xfrm>
            <a:custGeom>
              <a:avLst/>
              <a:gdLst/>
              <a:ahLst/>
              <a:cxnLst/>
              <a:rect l="l" t="t" r="r" b="b"/>
              <a:pathLst>
                <a:path w="14465" h="12525" extrusionOk="0">
                  <a:moveTo>
                    <a:pt x="3617" y="0"/>
                  </a:moveTo>
                  <a:lnTo>
                    <a:pt x="1" y="6263"/>
                  </a:lnTo>
                  <a:lnTo>
                    <a:pt x="3617" y="12525"/>
                  </a:lnTo>
                  <a:lnTo>
                    <a:pt x="10849" y="12525"/>
                  </a:lnTo>
                  <a:lnTo>
                    <a:pt x="14465" y="6263"/>
                  </a:lnTo>
                  <a:lnTo>
                    <a:pt x="108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56" name="Google Shape;1456;p33"/>
            <p:cNvSpPr/>
            <p:nvPr/>
          </p:nvSpPr>
          <p:spPr>
            <a:xfrm>
              <a:off x="7080800" y="1668659"/>
              <a:ext cx="361575" cy="313150"/>
            </a:xfrm>
            <a:custGeom>
              <a:avLst/>
              <a:gdLst/>
              <a:ahLst/>
              <a:cxnLst/>
              <a:rect l="l" t="t" r="r" b="b"/>
              <a:pathLst>
                <a:path w="14463" h="12526" extrusionOk="0">
                  <a:moveTo>
                    <a:pt x="3617" y="0"/>
                  </a:moveTo>
                  <a:lnTo>
                    <a:pt x="1" y="6262"/>
                  </a:lnTo>
                  <a:lnTo>
                    <a:pt x="3617" y="12526"/>
                  </a:lnTo>
                  <a:lnTo>
                    <a:pt x="10848" y="12526"/>
                  </a:lnTo>
                  <a:lnTo>
                    <a:pt x="14463" y="6262"/>
                  </a:lnTo>
                  <a:lnTo>
                    <a:pt x="108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matchingName="Title and two columns">
  <p:cSld name="TITLE_AND_TWO_COLUMNS">
    <p:spTree>
      <p:nvGrpSpPr>
        <p:cNvPr id="136" name="Shape 136"/>
        <p:cNvGrpSpPr/>
        <p:nvPr/>
      </p:nvGrpSpPr>
      <p:grpSpPr>
        <a:xfrm>
          <a:off x="0" y="0"/>
          <a:ext cx="0" cy="0"/>
          <a:chOff x="0" y="0"/>
          <a:chExt cx="0" cy="0"/>
        </a:xfrm>
      </p:grpSpPr>
      <p:sp>
        <p:nvSpPr>
          <p:cNvPr id="137" name="Google Shape;137;p5"/>
          <p:cNvSpPr txBox="1"/>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38" name="Google Shape;138;p5"/>
          <p:cNvSpPr txBox="1"/>
          <p:nvPr>
            <p:ph type="subTitle" idx="1"/>
          </p:nvPr>
        </p:nvSpPr>
        <p:spPr>
          <a:xfrm>
            <a:off x="5089996" y="3798303"/>
            <a:ext cx="22047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p:txBody>
      </p:sp>
      <p:sp>
        <p:nvSpPr>
          <p:cNvPr id="139" name="Google Shape;139;p5"/>
          <p:cNvSpPr txBox="1"/>
          <p:nvPr>
            <p:ph type="subTitle" idx="2"/>
          </p:nvPr>
        </p:nvSpPr>
        <p:spPr>
          <a:xfrm>
            <a:off x="1847310" y="3798303"/>
            <a:ext cx="2203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p:txBody>
      </p:sp>
      <p:sp>
        <p:nvSpPr>
          <p:cNvPr id="140" name="Google Shape;140;p5"/>
          <p:cNvSpPr txBox="1"/>
          <p:nvPr>
            <p:ph type="subTitle" idx="3"/>
          </p:nvPr>
        </p:nvSpPr>
        <p:spPr>
          <a:xfrm>
            <a:off x="5089988" y="3454204"/>
            <a:ext cx="2204700" cy="421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panose="020B0606020202050201"/>
              <a:buNone/>
              <a:defRPr sz="2000" b="1">
                <a:solidFill>
                  <a:schemeClr val="dk1"/>
                </a:solidFill>
                <a:latin typeface="Plus Jakarta Sans"/>
                <a:ea typeface="Plus Jakarta Sans"/>
                <a:cs typeface="Plus Jakarta Sans"/>
                <a:sym typeface="Plus Jakarta Sans"/>
              </a:defRPr>
            </a:lvl1pPr>
            <a:lvl2pPr lvl="1"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2pPr>
            <a:lvl3pPr lvl="2"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3pPr>
            <a:lvl4pPr lvl="3"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4pPr>
            <a:lvl5pPr lvl="4"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5pPr>
            <a:lvl6pPr lvl="5"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6pPr>
            <a:lvl7pPr lvl="6"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7pPr>
            <a:lvl8pPr lvl="7"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8pPr>
            <a:lvl9pPr lvl="8"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9pPr>
          </a:lstStyle>
          <a:p/>
        </p:txBody>
      </p:sp>
      <p:sp>
        <p:nvSpPr>
          <p:cNvPr id="141" name="Google Shape;141;p5"/>
          <p:cNvSpPr txBox="1"/>
          <p:nvPr>
            <p:ph type="subTitle" idx="4"/>
          </p:nvPr>
        </p:nvSpPr>
        <p:spPr>
          <a:xfrm>
            <a:off x="1847113" y="3454204"/>
            <a:ext cx="2203500" cy="421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panose="020B0606020202050201"/>
              <a:buNone/>
              <a:defRPr sz="2000" b="1">
                <a:solidFill>
                  <a:schemeClr val="dk1"/>
                </a:solidFill>
                <a:latin typeface="Plus Jakarta Sans"/>
                <a:ea typeface="Plus Jakarta Sans"/>
                <a:cs typeface="Plus Jakarta Sans"/>
                <a:sym typeface="Plus Jakarta Sans"/>
              </a:defRPr>
            </a:lvl1pPr>
            <a:lvl2pPr lvl="1"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2pPr>
            <a:lvl3pPr lvl="2"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3pPr>
            <a:lvl4pPr lvl="3"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4pPr>
            <a:lvl5pPr lvl="4"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5pPr>
            <a:lvl6pPr lvl="5"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6pPr>
            <a:lvl7pPr lvl="6"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7pPr>
            <a:lvl8pPr lvl="7"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8pPr>
            <a:lvl9pPr lvl="8"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9pPr>
          </a:lstStyle>
          <a:p/>
        </p:txBody>
      </p:sp>
      <p:grpSp>
        <p:nvGrpSpPr>
          <p:cNvPr id="142" name="Google Shape;142;p5"/>
          <p:cNvGrpSpPr/>
          <p:nvPr/>
        </p:nvGrpSpPr>
        <p:grpSpPr>
          <a:xfrm>
            <a:off x="349807" y="179360"/>
            <a:ext cx="8017024" cy="4805518"/>
            <a:chOff x="349807" y="179360"/>
            <a:chExt cx="8017024" cy="4805518"/>
          </a:xfrm>
        </p:grpSpPr>
        <p:grpSp>
          <p:nvGrpSpPr>
            <p:cNvPr id="143" name="Google Shape;143;p5"/>
            <p:cNvGrpSpPr/>
            <p:nvPr/>
          </p:nvGrpSpPr>
          <p:grpSpPr>
            <a:xfrm flipH="1">
              <a:off x="349807" y="4799123"/>
              <a:ext cx="838324" cy="185756"/>
              <a:chOff x="4389925" y="459275"/>
              <a:chExt cx="999075" cy="221375"/>
            </a:xfrm>
          </p:grpSpPr>
          <p:sp>
            <p:nvSpPr>
              <p:cNvPr id="144" name="Google Shape;144;p5"/>
              <p:cNvSpPr/>
              <p:nvPr/>
            </p:nvSpPr>
            <p:spPr>
              <a:xfrm>
                <a:off x="4389925" y="459275"/>
                <a:ext cx="70625" cy="70625"/>
              </a:xfrm>
              <a:custGeom>
                <a:avLst/>
                <a:gdLst/>
                <a:ahLst/>
                <a:cxnLst/>
                <a:rect l="l" t="t" r="r" b="b"/>
                <a:pathLst>
                  <a:path w="2825" h="2825" extrusionOk="0">
                    <a:moveTo>
                      <a:pt x="1413" y="0"/>
                    </a:moveTo>
                    <a:cubicBezTo>
                      <a:pt x="631"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5" name="Google Shape;145;p5"/>
              <p:cNvSpPr/>
              <p:nvPr/>
            </p:nvSpPr>
            <p:spPr>
              <a:xfrm>
                <a:off x="4575625" y="459275"/>
                <a:ext cx="70625" cy="70625"/>
              </a:xfrm>
              <a:custGeom>
                <a:avLst/>
                <a:gdLst/>
                <a:ahLst/>
                <a:cxnLst/>
                <a:rect l="l" t="t" r="r" b="b"/>
                <a:pathLst>
                  <a:path w="2825" h="2825" extrusionOk="0">
                    <a:moveTo>
                      <a:pt x="1413" y="0"/>
                    </a:moveTo>
                    <a:cubicBezTo>
                      <a:pt x="632"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6" name="Google Shape;146;p5"/>
              <p:cNvSpPr/>
              <p:nvPr/>
            </p:nvSpPr>
            <p:spPr>
              <a:xfrm>
                <a:off x="4761325" y="459275"/>
                <a:ext cx="70625" cy="70625"/>
              </a:xfrm>
              <a:custGeom>
                <a:avLst/>
                <a:gdLst/>
                <a:ahLst/>
                <a:cxnLst/>
                <a:rect l="l" t="t" r="r" b="b"/>
                <a:pathLst>
                  <a:path w="2825" h="2825" extrusionOk="0">
                    <a:moveTo>
                      <a:pt x="1413" y="0"/>
                    </a:moveTo>
                    <a:cubicBezTo>
                      <a:pt x="632"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7" name="Google Shape;147;p5"/>
              <p:cNvSpPr/>
              <p:nvPr/>
            </p:nvSpPr>
            <p:spPr>
              <a:xfrm>
                <a:off x="4946975" y="459275"/>
                <a:ext cx="70625" cy="70625"/>
              </a:xfrm>
              <a:custGeom>
                <a:avLst/>
                <a:gdLst/>
                <a:ahLst/>
                <a:cxnLst/>
                <a:rect l="l" t="t" r="r" b="b"/>
                <a:pathLst>
                  <a:path w="2825" h="2825" extrusionOk="0">
                    <a:moveTo>
                      <a:pt x="1413" y="0"/>
                    </a:moveTo>
                    <a:cubicBezTo>
                      <a:pt x="633" y="0"/>
                      <a:pt x="1" y="632"/>
                      <a:pt x="1" y="1412"/>
                    </a:cubicBezTo>
                    <a:cubicBezTo>
                      <a:pt x="1" y="2192"/>
                      <a:pt x="634" y="2824"/>
                      <a:pt x="1413" y="2824"/>
                    </a:cubicBezTo>
                    <a:cubicBezTo>
                      <a:pt x="2194"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8" name="Google Shape;148;p5"/>
              <p:cNvSpPr/>
              <p:nvPr/>
            </p:nvSpPr>
            <p:spPr>
              <a:xfrm>
                <a:off x="5132675" y="459275"/>
                <a:ext cx="70625" cy="70625"/>
              </a:xfrm>
              <a:custGeom>
                <a:avLst/>
                <a:gdLst/>
                <a:ahLst/>
                <a:cxnLst/>
                <a:rect l="l" t="t" r="r" b="b"/>
                <a:pathLst>
                  <a:path w="2825" h="2825" extrusionOk="0">
                    <a:moveTo>
                      <a:pt x="1413" y="0"/>
                    </a:moveTo>
                    <a:cubicBezTo>
                      <a:pt x="633" y="0"/>
                      <a:pt x="1" y="632"/>
                      <a:pt x="1" y="1412"/>
                    </a:cubicBezTo>
                    <a:cubicBezTo>
                      <a:pt x="1" y="2192"/>
                      <a:pt x="634" y="2824"/>
                      <a:pt x="1413" y="2824"/>
                    </a:cubicBezTo>
                    <a:cubicBezTo>
                      <a:pt x="2193"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9" name="Google Shape;149;p5"/>
              <p:cNvSpPr/>
              <p:nvPr/>
            </p:nvSpPr>
            <p:spPr>
              <a:xfrm>
                <a:off x="5318375" y="459275"/>
                <a:ext cx="70625" cy="70625"/>
              </a:xfrm>
              <a:custGeom>
                <a:avLst/>
                <a:gdLst/>
                <a:ahLst/>
                <a:cxnLst/>
                <a:rect l="l" t="t" r="r" b="b"/>
                <a:pathLst>
                  <a:path w="2825" h="2825" extrusionOk="0">
                    <a:moveTo>
                      <a:pt x="1413" y="0"/>
                    </a:moveTo>
                    <a:cubicBezTo>
                      <a:pt x="634" y="0"/>
                      <a:pt x="1" y="632"/>
                      <a:pt x="1" y="1412"/>
                    </a:cubicBezTo>
                    <a:cubicBezTo>
                      <a:pt x="1" y="2192"/>
                      <a:pt x="634" y="2824"/>
                      <a:pt x="1413" y="2824"/>
                    </a:cubicBezTo>
                    <a:cubicBezTo>
                      <a:pt x="2193"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0" name="Google Shape;150;p5"/>
              <p:cNvSpPr/>
              <p:nvPr/>
            </p:nvSpPr>
            <p:spPr>
              <a:xfrm>
                <a:off x="4389925" y="610000"/>
                <a:ext cx="70625" cy="70650"/>
              </a:xfrm>
              <a:custGeom>
                <a:avLst/>
                <a:gdLst/>
                <a:ahLst/>
                <a:cxnLst/>
                <a:rect l="l" t="t" r="r" b="b"/>
                <a:pathLst>
                  <a:path w="2825" h="2826" extrusionOk="0">
                    <a:moveTo>
                      <a:pt x="1413" y="1"/>
                    </a:moveTo>
                    <a:cubicBezTo>
                      <a:pt x="631"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1" name="Google Shape;151;p5"/>
              <p:cNvSpPr/>
              <p:nvPr/>
            </p:nvSpPr>
            <p:spPr>
              <a:xfrm>
                <a:off x="4575625" y="610000"/>
                <a:ext cx="70625" cy="70650"/>
              </a:xfrm>
              <a:custGeom>
                <a:avLst/>
                <a:gdLst/>
                <a:ahLst/>
                <a:cxnLst/>
                <a:rect l="l" t="t" r="r" b="b"/>
                <a:pathLst>
                  <a:path w="2825" h="2826" extrusionOk="0">
                    <a:moveTo>
                      <a:pt x="1413" y="1"/>
                    </a:moveTo>
                    <a:cubicBezTo>
                      <a:pt x="632"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2" name="Google Shape;152;p5"/>
              <p:cNvSpPr/>
              <p:nvPr/>
            </p:nvSpPr>
            <p:spPr>
              <a:xfrm>
                <a:off x="4761325" y="610000"/>
                <a:ext cx="70625" cy="70650"/>
              </a:xfrm>
              <a:custGeom>
                <a:avLst/>
                <a:gdLst/>
                <a:ahLst/>
                <a:cxnLst/>
                <a:rect l="l" t="t" r="r" b="b"/>
                <a:pathLst>
                  <a:path w="2825" h="2826" extrusionOk="0">
                    <a:moveTo>
                      <a:pt x="1413" y="1"/>
                    </a:moveTo>
                    <a:cubicBezTo>
                      <a:pt x="632"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3" name="Google Shape;153;p5"/>
              <p:cNvSpPr/>
              <p:nvPr/>
            </p:nvSpPr>
            <p:spPr>
              <a:xfrm>
                <a:off x="4946975" y="610000"/>
                <a:ext cx="70625" cy="70650"/>
              </a:xfrm>
              <a:custGeom>
                <a:avLst/>
                <a:gdLst/>
                <a:ahLst/>
                <a:cxnLst/>
                <a:rect l="l" t="t" r="r" b="b"/>
                <a:pathLst>
                  <a:path w="2825" h="2826" extrusionOk="0">
                    <a:moveTo>
                      <a:pt x="1413" y="1"/>
                    </a:moveTo>
                    <a:cubicBezTo>
                      <a:pt x="633" y="1"/>
                      <a:pt x="1" y="634"/>
                      <a:pt x="1" y="1413"/>
                    </a:cubicBezTo>
                    <a:cubicBezTo>
                      <a:pt x="1" y="2194"/>
                      <a:pt x="634" y="2825"/>
                      <a:pt x="1413" y="2825"/>
                    </a:cubicBezTo>
                    <a:cubicBezTo>
                      <a:pt x="1414" y="2825"/>
                      <a:pt x="1415" y="2825"/>
                      <a:pt x="1417" y="2825"/>
                    </a:cubicBezTo>
                    <a:cubicBezTo>
                      <a:pt x="2196" y="2825"/>
                      <a:pt x="2825" y="2193"/>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4" name="Google Shape;154;p5"/>
              <p:cNvSpPr/>
              <p:nvPr/>
            </p:nvSpPr>
            <p:spPr>
              <a:xfrm>
                <a:off x="5132675" y="610000"/>
                <a:ext cx="70625" cy="70650"/>
              </a:xfrm>
              <a:custGeom>
                <a:avLst/>
                <a:gdLst/>
                <a:ahLst/>
                <a:cxnLst/>
                <a:rect l="l" t="t" r="r" b="b"/>
                <a:pathLst>
                  <a:path w="2825" h="2826" extrusionOk="0">
                    <a:moveTo>
                      <a:pt x="1413" y="1"/>
                    </a:moveTo>
                    <a:cubicBezTo>
                      <a:pt x="633" y="1"/>
                      <a:pt x="1" y="634"/>
                      <a:pt x="1" y="1413"/>
                    </a:cubicBezTo>
                    <a:cubicBezTo>
                      <a:pt x="1" y="2194"/>
                      <a:pt x="634" y="2825"/>
                      <a:pt x="1413" y="2825"/>
                    </a:cubicBezTo>
                    <a:cubicBezTo>
                      <a:pt x="1414" y="2825"/>
                      <a:pt x="1415" y="2825"/>
                      <a:pt x="1417" y="2825"/>
                    </a:cubicBezTo>
                    <a:cubicBezTo>
                      <a:pt x="2195" y="2825"/>
                      <a:pt x="2825" y="2193"/>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5" name="Google Shape;155;p5"/>
              <p:cNvSpPr/>
              <p:nvPr/>
            </p:nvSpPr>
            <p:spPr>
              <a:xfrm>
                <a:off x="5318375" y="610000"/>
                <a:ext cx="70625" cy="70650"/>
              </a:xfrm>
              <a:custGeom>
                <a:avLst/>
                <a:gdLst/>
                <a:ahLst/>
                <a:cxnLst/>
                <a:rect l="l" t="t" r="r" b="b"/>
                <a:pathLst>
                  <a:path w="2825" h="2826" extrusionOk="0">
                    <a:moveTo>
                      <a:pt x="1413" y="1"/>
                    </a:moveTo>
                    <a:cubicBezTo>
                      <a:pt x="634" y="1"/>
                      <a:pt x="1" y="634"/>
                      <a:pt x="1" y="1413"/>
                    </a:cubicBezTo>
                    <a:cubicBezTo>
                      <a:pt x="1" y="2194"/>
                      <a:pt x="634" y="2825"/>
                      <a:pt x="1413" y="2825"/>
                    </a:cubicBezTo>
                    <a:cubicBezTo>
                      <a:pt x="2193" y="2825"/>
                      <a:pt x="2825" y="2194"/>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56" name="Google Shape;156;p5"/>
            <p:cNvGrpSpPr/>
            <p:nvPr/>
          </p:nvGrpSpPr>
          <p:grpSpPr>
            <a:xfrm flipH="1">
              <a:off x="7528507" y="179360"/>
              <a:ext cx="838324" cy="185756"/>
              <a:chOff x="4389925" y="459275"/>
              <a:chExt cx="999075" cy="221375"/>
            </a:xfrm>
          </p:grpSpPr>
          <p:sp>
            <p:nvSpPr>
              <p:cNvPr id="157" name="Google Shape;157;p5"/>
              <p:cNvSpPr/>
              <p:nvPr/>
            </p:nvSpPr>
            <p:spPr>
              <a:xfrm>
                <a:off x="4389925" y="459275"/>
                <a:ext cx="70625" cy="70625"/>
              </a:xfrm>
              <a:custGeom>
                <a:avLst/>
                <a:gdLst/>
                <a:ahLst/>
                <a:cxnLst/>
                <a:rect l="l" t="t" r="r" b="b"/>
                <a:pathLst>
                  <a:path w="2825" h="2825" extrusionOk="0">
                    <a:moveTo>
                      <a:pt x="1413" y="0"/>
                    </a:moveTo>
                    <a:cubicBezTo>
                      <a:pt x="631"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8" name="Google Shape;158;p5"/>
              <p:cNvSpPr/>
              <p:nvPr/>
            </p:nvSpPr>
            <p:spPr>
              <a:xfrm>
                <a:off x="4575625" y="459275"/>
                <a:ext cx="70625" cy="70625"/>
              </a:xfrm>
              <a:custGeom>
                <a:avLst/>
                <a:gdLst/>
                <a:ahLst/>
                <a:cxnLst/>
                <a:rect l="l" t="t" r="r" b="b"/>
                <a:pathLst>
                  <a:path w="2825" h="2825" extrusionOk="0">
                    <a:moveTo>
                      <a:pt x="1413" y="0"/>
                    </a:moveTo>
                    <a:cubicBezTo>
                      <a:pt x="632"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9" name="Google Shape;159;p5"/>
              <p:cNvSpPr/>
              <p:nvPr/>
            </p:nvSpPr>
            <p:spPr>
              <a:xfrm>
                <a:off x="4761325" y="459275"/>
                <a:ext cx="70625" cy="70625"/>
              </a:xfrm>
              <a:custGeom>
                <a:avLst/>
                <a:gdLst/>
                <a:ahLst/>
                <a:cxnLst/>
                <a:rect l="l" t="t" r="r" b="b"/>
                <a:pathLst>
                  <a:path w="2825" h="2825" extrusionOk="0">
                    <a:moveTo>
                      <a:pt x="1413" y="0"/>
                    </a:moveTo>
                    <a:cubicBezTo>
                      <a:pt x="632"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0" name="Google Shape;160;p5"/>
              <p:cNvSpPr/>
              <p:nvPr/>
            </p:nvSpPr>
            <p:spPr>
              <a:xfrm>
                <a:off x="4946975" y="459275"/>
                <a:ext cx="70625" cy="70625"/>
              </a:xfrm>
              <a:custGeom>
                <a:avLst/>
                <a:gdLst/>
                <a:ahLst/>
                <a:cxnLst/>
                <a:rect l="l" t="t" r="r" b="b"/>
                <a:pathLst>
                  <a:path w="2825" h="2825" extrusionOk="0">
                    <a:moveTo>
                      <a:pt x="1413" y="0"/>
                    </a:moveTo>
                    <a:cubicBezTo>
                      <a:pt x="633" y="0"/>
                      <a:pt x="1" y="632"/>
                      <a:pt x="1" y="1412"/>
                    </a:cubicBezTo>
                    <a:cubicBezTo>
                      <a:pt x="1" y="2192"/>
                      <a:pt x="634" y="2824"/>
                      <a:pt x="1413" y="2824"/>
                    </a:cubicBezTo>
                    <a:cubicBezTo>
                      <a:pt x="2194"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1" name="Google Shape;161;p5"/>
              <p:cNvSpPr/>
              <p:nvPr/>
            </p:nvSpPr>
            <p:spPr>
              <a:xfrm>
                <a:off x="5132675" y="459275"/>
                <a:ext cx="70625" cy="70625"/>
              </a:xfrm>
              <a:custGeom>
                <a:avLst/>
                <a:gdLst/>
                <a:ahLst/>
                <a:cxnLst/>
                <a:rect l="l" t="t" r="r" b="b"/>
                <a:pathLst>
                  <a:path w="2825" h="2825" extrusionOk="0">
                    <a:moveTo>
                      <a:pt x="1413" y="0"/>
                    </a:moveTo>
                    <a:cubicBezTo>
                      <a:pt x="633" y="0"/>
                      <a:pt x="1" y="632"/>
                      <a:pt x="1" y="1412"/>
                    </a:cubicBezTo>
                    <a:cubicBezTo>
                      <a:pt x="1" y="2192"/>
                      <a:pt x="634" y="2824"/>
                      <a:pt x="1413" y="2824"/>
                    </a:cubicBezTo>
                    <a:cubicBezTo>
                      <a:pt x="2193"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2" name="Google Shape;162;p5"/>
              <p:cNvSpPr/>
              <p:nvPr/>
            </p:nvSpPr>
            <p:spPr>
              <a:xfrm>
                <a:off x="5318375" y="459275"/>
                <a:ext cx="70625" cy="70625"/>
              </a:xfrm>
              <a:custGeom>
                <a:avLst/>
                <a:gdLst/>
                <a:ahLst/>
                <a:cxnLst/>
                <a:rect l="l" t="t" r="r" b="b"/>
                <a:pathLst>
                  <a:path w="2825" h="2825" extrusionOk="0">
                    <a:moveTo>
                      <a:pt x="1413" y="0"/>
                    </a:moveTo>
                    <a:cubicBezTo>
                      <a:pt x="634" y="0"/>
                      <a:pt x="1" y="632"/>
                      <a:pt x="1" y="1412"/>
                    </a:cubicBezTo>
                    <a:cubicBezTo>
                      <a:pt x="1" y="2192"/>
                      <a:pt x="634" y="2824"/>
                      <a:pt x="1413" y="2824"/>
                    </a:cubicBezTo>
                    <a:cubicBezTo>
                      <a:pt x="2193"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3" name="Google Shape;163;p5"/>
              <p:cNvSpPr/>
              <p:nvPr/>
            </p:nvSpPr>
            <p:spPr>
              <a:xfrm>
                <a:off x="4389925" y="610000"/>
                <a:ext cx="70625" cy="70650"/>
              </a:xfrm>
              <a:custGeom>
                <a:avLst/>
                <a:gdLst/>
                <a:ahLst/>
                <a:cxnLst/>
                <a:rect l="l" t="t" r="r" b="b"/>
                <a:pathLst>
                  <a:path w="2825" h="2826" extrusionOk="0">
                    <a:moveTo>
                      <a:pt x="1413" y="1"/>
                    </a:moveTo>
                    <a:cubicBezTo>
                      <a:pt x="631"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4" name="Google Shape;164;p5"/>
              <p:cNvSpPr/>
              <p:nvPr/>
            </p:nvSpPr>
            <p:spPr>
              <a:xfrm>
                <a:off x="4575625" y="610000"/>
                <a:ext cx="70625" cy="70650"/>
              </a:xfrm>
              <a:custGeom>
                <a:avLst/>
                <a:gdLst/>
                <a:ahLst/>
                <a:cxnLst/>
                <a:rect l="l" t="t" r="r" b="b"/>
                <a:pathLst>
                  <a:path w="2825" h="2826" extrusionOk="0">
                    <a:moveTo>
                      <a:pt x="1413" y="1"/>
                    </a:moveTo>
                    <a:cubicBezTo>
                      <a:pt x="632"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5" name="Google Shape;165;p5"/>
              <p:cNvSpPr/>
              <p:nvPr/>
            </p:nvSpPr>
            <p:spPr>
              <a:xfrm>
                <a:off x="4761325" y="610000"/>
                <a:ext cx="70625" cy="70650"/>
              </a:xfrm>
              <a:custGeom>
                <a:avLst/>
                <a:gdLst/>
                <a:ahLst/>
                <a:cxnLst/>
                <a:rect l="l" t="t" r="r" b="b"/>
                <a:pathLst>
                  <a:path w="2825" h="2826" extrusionOk="0">
                    <a:moveTo>
                      <a:pt x="1413" y="1"/>
                    </a:moveTo>
                    <a:cubicBezTo>
                      <a:pt x="632"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6" name="Google Shape;166;p5"/>
              <p:cNvSpPr/>
              <p:nvPr/>
            </p:nvSpPr>
            <p:spPr>
              <a:xfrm>
                <a:off x="4946975" y="610000"/>
                <a:ext cx="70625" cy="70650"/>
              </a:xfrm>
              <a:custGeom>
                <a:avLst/>
                <a:gdLst/>
                <a:ahLst/>
                <a:cxnLst/>
                <a:rect l="l" t="t" r="r" b="b"/>
                <a:pathLst>
                  <a:path w="2825" h="2826" extrusionOk="0">
                    <a:moveTo>
                      <a:pt x="1413" y="1"/>
                    </a:moveTo>
                    <a:cubicBezTo>
                      <a:pt x="633" y="1"/>
                      <a:pt x="1" y="634"/>
                      <a:pt x="1" y="1413"/>
                    </a:cubicBezTo>
                    <a:cubicBezTo>
                      <a:pt x="1" y="2194"/>
                      <a:pt x="634" y="2825"/>
                      <a:pt x="1413" y="2825"/>
                    </a:cubicBezTo>
                    <a:cubicBezTo>
                      <a:pt x="1414" y="2825"/>
                      <a:pt x="1415" y="2825"/>
                      <a:pt x="1417" y="2825"/>
                    </a:cubicBezTo>
                    <a:cubicBezTo>
                      <a:pt x="2196" y="2825"/>
                      <a:pt x="2825" y="2193"/>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7" name="Google Shape;167;p5"/>
              <p:cNvSpPr/>
              <p:nvPr/>
            </p:nvSpPr>
            <p:spPr>
              <a:xfrm>
                <a:off x="5132675" y="610000"/>
                <a:ext cx="70625" cy="70650"/>
              </a:xfrm>
              <a:custGeom>
                <a:avLst/>
                <a:gdLst/>
                <a:ahLst/>
                <a:cxnLst/>
                <a:rect l="l" t="t" r="r" b="b"/>
                <a:pathLst>
                  <a:path w="2825" h="2826" extrusionOk="0">
                    <a:moveTo>
                      <a:pt x="1413" y="1"/>
                    </a:moveTo>
                    <a:cubicBezTo>
                      <a:pt x="633" y="1"/>
                      <a:pt x="1" y="634"/>
                      <a:pt x="1" y="1413"/>
                    </a:cubicBezTo>
                    <a:cubicBezTo>
                      <a:pt x="1" y="2194"/>
                      <a:pt x="634" y="2825"/>
                      <a:pt x="1413" y="2825"/>
                    </a:cubicBezTo>
                    <a:cubicBezTo>
                      <a:pt x="1414" y="2825"/>
                      <a:pt x="1415" y="2825"/>
                      <a:pt x="1417" y="2825"/>
                    </a:cubicBezTo>
                    <a:cubicBezTo>
                      <a:pt x="2195" y="2825"/>
                      <a:pt x="2825" y="2193"/>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8" name="Google Shape;168;p5"/>
              <p:cNvSpPr/>
              <p:nvPr/>
            </p:nvSpPr>
            <p:spPr>
              <a:xfrm>
                <a:off x="5318375" y="610000"/>
                <a:ext cx="70625" cy="70650"/>
              </a:xfrm>
              <a:custGeom>
                <a:avLst/>
                <a:gdLst/>
                <a:ahLst/>
                <a:cxnLst/>
                <a:rect l="l" t="t" r="r" b="b"/>
                <a:pathLst>
                  <a:path w="2825" h="2826" extrusionOk="0">
                    <a:moveTo>
                      <a:pt x="1413" y="1"/>
                    </a:moveTo>
                    <a:cubicBezTo>
                      <a:pt x="634" y="1"/>
                      <a:pt x="1" y="634"/>
                      <a:pt x="1" y="1413"/>
                    </a:cubicBezTo>
                    <a:cubicBezTo>
                      <a:pt x="1" y="2194"/>
                      <a:pt x="634" y="2825"/>
                      <a:pt x="1413" y="2825"/>
                    </a:cubicBezTo>
                    <a:cubicBezTo>
                      <a:pt x="2193" y="2825"/>
                      <a:pt x="2825" y="2194"/>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169" name="Google Shape;169;p5"/>
          <p:cNvGrpSpPr/>
          <p:nvPr/>
        </p:nvGrpSpPr>
        <p:grpSpPr>
          <a:xfrm>
            <a:off x="135158" y="1263775"/>
            <a:ext cx="8542543" cy="3751703"/>
            <a:chOff x="135158" y="1263775"/>
            <a:chExt cx="8542543" cy="3751703"/>
          </a:xfrm>
        </p:grpSpPr>
        <p:sp>
          <p:nvSpPr>
            <p:cNvPr id="170" name="Google Shape;170;p5"/>
            <p:cNvSpPr/>
            <p:nvPr/>
          </p:nvSpPr>
          <p:spPr>
            <a:xfrm flipH="1">
              <a:off x="135158" y="1263775"/>
              <a:ext cx="286575" cy="248200"/>
            </a:xfrm>
            <a:custGeom>
              <a:avLst/>
              <a:gdLst/>
              <a:ahLst/>
              <a:cxnLst/>
              <a:rect l="l" t="t" r="r" b="b"/>
              <a:pathLst>
                <a:path w="11463" h="9928" extrusionOk="0">
                  <a:moveTo>
                    <a:pt x="2866" y="0"/>
                  </a:moveTo>
                  <a:lnTo>
                    <a:pt x="0" y="4964"/>
                  </a:lnTo>
                  <a:lnTo>
                    <a:pt x="2866" y="9928"/>
                  </a:lnTo>
                  <a:lnTo>
                    <a:pt x="8596" y="9928"/>
                  </a:lnTo>
                  <a:lnTo>
                    <a:pt x="11462" y="4964"/>
                  </a:lnTo>
                  <a:lnTo>
                    <a:pt x="859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1" name="Google Shape;171;p5"/>
            <p:cNvSpPr/>
            <p:nvPr/>
          </p:nvSpPr>
          <p:spPr>
            <a:xfrm flipH="1">
              <a:off x="8430750" y="4768527"/>
              <a:ext cx="246951" cy="246951"/>
            </a:xfrm>
            <a:custGeom>
              <a:avLst/>
              <a:gdLst/>
              <a:ahLst/>
              <a:cxnLst/>
              <a:rect l="l" t="t" r="r" b="b"/>
              <a:pathLst>
                <a:path w="16768" h="16768" extrusionOk="0">
                  <a:moveTo>
                    <a:pt x="6510" y="0"/>
                  </a:moveTo>
                  <a:cubicBezTo>
                    <a:pt x="5794" y="0"/>
                    <a:pt x="5212" y="581"/>
                    <a:pt x="5212" y="1299"/>
                  </a:cubicBezTo>
                  <a:lnTo>
                    <a:pt x="5212" y="3914"/>
                  </a:lnTo>
                  <a:cubicBezTo>
                    <a:pt x="5212" y="4630"/>
                    <a:pt x="4631" y="5212"/>
                    <a:pt x="3913" y="5212"/>
                  </a:cubicBezTo>
                  <a:lnTo>
                    <a:pt x="1299" y="5212"/>
                  </a:lnTo>
                  <a:cubicBezTo>
                    <a:pt x="583" y="5212"/>
                    <a:pt x="1" y="5793"/>
                    <a:pt x="1" y="6511"/>
                  </a:cubicBezTo>
                  <a:lnTo>
                    <a:pt x="1" y="10258"/>
                  </a:lnTo>
                  <a:cubicBezTo>
                    <a:pt x="1" y="10975"/>
                    <a:pt x="582" y="11557"/>
                    <a:pt x="1299" y="11557"/>
                  </a:cubicBezTo>
                  <a:lnTo>
                    <a:pt x="3913" y="11557"/>
                  </a:lnTo>
                  <a:cubicBezTo>
                    <a:pt x="4629" y="11557"/>
                    <a:pt x="5212" y="12138"/>
                    <a:pt x="5212" y="12856"/>
                  </a:cubicBezTo>
                  <a:lnTo>
                    <a:pt x="5212" y="15468"/>
                  </a:lnTo>
                  <a:cubicBezTo>
                    <a:pt x="5212" y="16186"/>
                    <a:pt x="5793" y="16767"/>
                    <a:pt x="6510" y="16767"/>
                  </a:cubicBezTo>
                  <a:lnTo>
                    <a:pt x="10258" y="16767"/>
                  </a:lnTo>
                  <a:cubicBezTo>
                    <a:pt x="10975" y="16767"/>
                    <a:pt x="11556" y="16187"/>
                    <a:pt x="11556" y="15468"/>
                  </a:cubicBezTo>
                  <a:lnTo>
                    <a:pt x="11556" y="12855"/>
                  </a:lnTo>
                  <a:cubicBezTo>
                    <a:pt x="11556" y="12138"/>
                    <a:pt x="12137" y="11556"/>
                    <a:pt x="12855" y="11556"/>
                  </a:cubicBezTo>
                  <a:lnTo>
                    <a:pt x="15470" y="11556"/>
                  </a:lnTo>
                  <a:cubicBezTo>
                    <a:pt x="16186" y="11556"/>
                    <a:pt x="16768" y="10975"/>
                    <a:pt x="16768" y="10257"/>
                  </a:cubicBezTo>
                  <a:lnTo>
                    <a:pt x="16768" y="6510"/>
                  </a:lnTo>
                  <a:cubicBezTo>
                    <a:pt x="16768" y="5795"/>
                    <a:pt x="16186" y="5212"/>
                    <a:pt x="15470" y="5212"/>
                  </a:cubicBezTo>
                  <a:lnTo>
                    <a:pt x="12855" y="5212"/>
                  </a:lnTo>
                  <a:cubicBezTo>
                    <a:pt x="12139" y="5212"/>
                    <a:pt x="11556" y="4631"/>
                    <a:pt x="11556" y="3914"/>
                  </a:cubicBezTo>
                  <a:lnTo>
                    <a:pt x="11556" y="1299"/>
                  </a:lnTo>
                  <a:cubicBezTo>
                    <a:pt x="11556" y="582"/>
                    <a:pt x="10976" y="0"/>
                    <a:pt x="102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72" name="Google Shape;172;p5"/>
          <p:cNvGrpSpPr/>
          <p:nvPr/>
        </p:nvGrpSpPr>
        <p:grpSpPr>
          <a:xfrm>
            <a:off x="-341717" y="210625"/>
            <a:ext cx="10226992" cy="4284738"/>
            <a:chOff x="-341717" y="210625"/>
            <a:chExt cx="10226992" cy="4284738"/>
          </a:xfrm>
        </p:grpSpPr>
        <p:grpSp>
          <p:nvGrpSpPr>
            <p:cNvPr id="173" name="Google Shape;173;p5"/>
            <p:cNvGrpSpPr/>
            <p:nvPr/>
          </p:nvGrpSpPr>
          <p:grpSpPr>
            <a:xfrm>
              <a:off x="8787483" y="3837613"/>
              <a:ext cx="654775" cy="657750"/>
              <a:chOff x="7663400" y="2447013"/>
              <a:chExt cx="654775" cy="657750"/>
            </a:xfrm>
          </p:grpSpPr>
          <p:sp>
            <p:nvSpPr>
              <p:cNvPr id="174" name="Google Shape;174;p5"/>
              <p:cNvSpPr/>
              <p:nvPr/>
            </p:nvSpPr>
            <p:spPr>
              <a:xfrm>
                <a:off x="7663400" y="2447013"/>
                <a:ext cx="361575" cy="313125"/>
              </a:xfrm>
              <a:custGeom>
                <a:avLst/>
                <a:gdLst/>
                <a:ahLst/>
                <a:cxnLst/>
                <a:rect l="l" t="t" r="r" b="b"/>
                <a:pathLst>
                  <a:path w="14463" h="12525" extrusionOk="0">
                    <a:moveTo>
                      <a:pt x="3617" y="0"/>
                    </a:moveTo>
                    <a:lnTo>
                      <a:pt x="1" y="6262"/>
                    </a:lnTo>
                    <a:lnTo>
                      <a:pt x="3617" y="12525"/>
                    </a:lnTo>
                    <a:lnTo>
                      <a:pt x="10847" y="12525"/>
                    </a:lnTo>
                    <a:lnTo>
                      <a:pt x="14462" y="6262"/>
                    </a:lnTo>
                    <a:lnTo>
                      <a:pt x="108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5" name="Google Shape;175;p5"/>
              <p:cNvSpPr/>
              <p:nvPr/>
            </p:nvSpPr>
            <p:spPr>
              <a:xfrm>
                <a:off x="7663400" y="2791638"/>
                <a:ext cx="361575" cy="313125"/>
              </a:xfrm>
              <a:custGeom>
                <a:avLst/>
                <a:gdLst/>
                <a:ahLst/>
                <a:cxnLst/>
                <a:rect l="l" t="t" r="r" b="b"/>
                <a:pathLst>
                  <a:path w="14463" h="12525" extrusionOk="0">
                    <a:moveTo>
                      <a:pt x="3617" y="0"/>
                    </a:moveTo>
                    <a:lnTo>
                      <a:pt x="1" y="6262"/>
                    </a:lnTo>
                    <a:lnTo>
                      <a:pt x="3617" y="12525"/>
                    </a:lnTo>
                    <a:lnTo>
                      <a:pt x="10847" y="12525"/>
                    </a:lnTo>
                    <a:lnTo>
                      <a:pt x="14462" y="6262"/>
                    </a:lnTo>
                    <a:lnTo>
                      <a:pt x="108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6" name="Google Shape;176;p5"/>
              <p:cNvSpPr/>
              <p:nvPr/>
            </p:nvSpPr>
            <p:spPr>
              <a:xfrm>
                <a:off x="7956600" y="2619313"/>
                <a:ext cx="361575" cy="313150"/>
              </a:xfrm>
              <a:custGeom>
                <a:avLst/>
                <a:gdLst/>
                <a:ahLst/>
                <a:cxnLst/>
                <a:rect l="l" t="t" r="r" b="b"/>
                <a:pathLst>
                  <a:path w="14463" h="12526" extrusionOk="0">
                    <a:moveTo>
                      <a:pt x="3617" y="0"/>
                    </a:moveTo>
                    <a:lnTo>
                      <a:pt x="1" y="6263"/>
                    </a:lnTo>
                    <a:lnTo>
                      <a:pt x="3617" y="12526"/>
                    </a:lnTo>
                    <a:lnTo>
                      <a:pt x="10848" y="12526"/>
                    </a:lnTo>
                    <a:lnTo>
                      <a:pt x="14463" y="6263"/>
                    </a:lnTo>
                    <a:lnTo>
                      <a:pt x="108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77" name="Google Shape;177;p5"/>
            <p:cNvGrpSpPr/>
            <p:nvPr/>
          </p:nvGrpSpPr>
          <p:grpSpPr>
            <a:xfrm flipH="1">
              <a:off x="-341717" y="210625"/>
              <a:ext cx="949825" cy="657750"/>
              <a:chOff x="7368350" y="1061350"/>
              <a:chExt cx="949825" cy="657750"/>
            </a:xfrm>
          </p:grpSpPr>
          <p:sp>
            <p:nvSpPr>
              <p:cNvPr id="178" name="Google Shape;178;p5"/>
              <p:cNvSpPr/>
              <p:nvPr/>
            </p:nvSpPr>
            <p:spPr>
              <a:xfrm>
                <a:off x="7368350" y="1233675"/>
                <a:ext cx="361575" cy="313125"/>
              </a:xfrm>
              <a:custGeom>
                <a:avLst/>
                <a:gdLst/>
                <a:ahLst/>
                <a:cxnLst/>
                <a:rect l="l" t="t" r="r" b="b"/>
                <a:pathLst>
                  <a:path w="14463" h="12525" extrusionOk="0">
                    <a:moveTo>
                      <a:pt x="3617" y="0"/>
                    </a:moveTo>
                    <a:lnTo>
                      <a:pt x="1" y="6262"/>
                    </a:lnTo>
                    <a:lnTo>
                      <a:pt x="3617" y="12524"/>
                    </a:lnTo>
                    <a:lnTo>
                      <a:pt x="10848" y="12524"/>
                    </a:lnTo>
                    <a:lnTo>
                      <a:pt x="14463" y="6262"/>
                    </a:lnTo>
                    <a:lnTo>
                      <a:pt x="108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9" name="Google Shape;179;p5"/>
              <p:cNvSpPr/>
              <p:nvPr/>
            </p:nvSpPr>
            <p:spPr>
              <a:xfrm>
                <a:off x="7663400" y="1061350"/>
                <a:ext cx="361575" cy="313150"/>
              </a:xfrm>
              <a:custGeom>
                <a:avLst/>
                <a:gdLst/>
                <a:ahLst/>
                <a:cxnLst/>
                <a:rect l="l" t="t" r="r" b="b"/>
                <a:pathLst>
                  <a:path w="14463" h="12526" extrusionOk="0">
                    <a:moveTo>
                      <a:pt x="3616" y="0"/>
                    </a:moveTo>
                    <a:lnTo>
                      <a:pt x="1" y="6263"/>
                    </a:lnTo>
                    <a:lnTo>
                      <a:pt x="3616" y="12525"/>
                    </a:lnTo>
                    <a:lnTo>
                      <a:pt x="10846" y="12525"/>
                    </a:lnTo>
                    <a:lnTo>
                      <a:pt x="14462" y="6263"/>
                    </a:lnTo>
                    <a:lnTo>
                      <a:pt x="108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0" name="Google Shape;180;p5"/>
              <p:cNvSpPr/>
              <p:nvPr/>
            </p:nvSpPr>
            <p:spPr>
              <a:xfrm>
                <a:off x="7663400" y="1405950"/>
                <a:ext cx="361575" cy="313150"/>
              </a:xfrm>
              <a:custGeom>
                <a:avLst/>
                <a:gdLst/>
                <a:ahLst/>
                <a:cxnLst/>
                <a:rect l="l" t="t" r="r" b="b"/>
                <a:pathLst>
                  <a:path w="14463" h="12526" extrusionOk="0">
                    <a:moveTo>
                      <a:pt x="3616" y="0"/>
                    </a:moveTo>
                    <a:lnTo>
                      <a:pt x="1" y="6262"/>
                    </a:lnTo>
                    <a:lnTo>
                      <a:pt x="3616" y="12526"/>
                    </a:lnTo>
                    <a:lnTo>
                      <a:pt x="10846" y="12526"/>
                    </a:lnTo>
                    <a:lnTo>
                      <a:pt x="14462" y="6262"/>
                    </a:lnTo>
                    <a:lnTo>
                      <a:pt x="108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1" name="Google Shape;181;p5"/>
              <p:cNvSpPr/>
              <p:nvPr/>
            </p:nvSpPr>
            <p:spPr>
              <a:xfrm>
                <a:off x="7956575" y="1233675"/>
                <a:ext cx="361600" cy="313125"/>
              </a:xfrm>
              <a:custGeom>
                <a:avLst/>
                <a:gdLst/>
                <a:ahLst/>
                <a:cxnLst/>
                <a:rect l="l" t="t" r="r" b="b"/>
                <a:pathLst>
                  <a:path w="14464" h="12525" extrusionOk="0">
                    <a:moveTo>
                      <a:pt x="3616" y="0"/>
                    </a:moveTo>
                    <a:lnTo>
                      <a:pt x="1" y="6262"/>
                    </a:lnTo>
                    <a:lnTo>
                      <a:pt x="3616" y="12524"/>
                    </a:lnTo>
                    <a:lnTo>
                      <a:pt x="10848" y="12524"/>
                    </a:lnTo>
                    <a:lnTo>
                      <a:pt x="14464" y="6262"/>
                    </a:lnTo>
                    <a:lnTo>
                      <a:pt x="108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82" name="Google Shape;182;p5"/>
            <p:cNvGrpSpPr/>
            <p:nvPr/>
          </p:nvGrpSpPr>
          <p:grpSpPr>
            <a:xfrm>
              <a:off x="8641400" y="230459"/>
              <a:ext cx="1243875" cy="1001841"/>
              <a:chOff x="6198500" y="1668659"/>
              <a:chExt cx="1243875" cy="1001841"/>
            </a:xfrm>
          </p:grpSpPr>
          <p:sp>
            <p:nvSpPr>
              <p:cNvPr id="183" name="Google Shape;183;p5"/>
              <p:cNvSpPr/>
              <p:nvPr/>
            </p:nvSpPr>
            <p:spPr>
              <a:xfrm>
                <a:off x="6493125" y="2011125"/>
                <a:ext cx="361575" cy="313150"/>
              </a:xfrm>
              <a:custGeom>
                <a:avLst/>
                <a:gdLst/>
                <a:ahLst/>
                <a:cxnLst/>
                <a:rect l="l" t="t" r="r" b="b"/>
                <a:pathLst>
                  <a:path w="14463" h="12526" extrusionOk="0">
                    <a:moveTo>
                      <a:pt x="3616" y="0"/>
                    </a:moveTo>
                    <a:lnTo>
                      <a:pt x="1" y="6264"/>
                    </a:lnTo>
                    <a:lnTo>
                      <a:pt x="3616" y="12526"/>
                    </a:lnTo>
                    <a:lnTo>
                      <a:pt x="10847" y="12526"/>
                    </a:lnTo>
                    <a:lnTo>
                      <a:pt x="14463" y="6264"/>
                    </a:lnTo>
                    <a:lnTo>
                      <a:pt x="108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4" name="Google Shape;184;p5"/>
              <p:cNvSpPr/>
              <p:nvPr/>
            </p:nvSpPr>
            <p:spPr>
              <a:xfrm>
                <a:off x="6198500" y="1840450"/>
                <a:ext cx="361575" cy="313150"/>
              </a:xfrm>
              <a:custGeom>
                <a:avLst/>
                <a:gdLst/>
                <a:ahLst/>
                <a:cxnLst/>
                <a:rect l="l" t="t" r="r" b="b"/>
                <a:pathLst>
                  <a:path w="14463" h="12526" extrusionOk="0">
                    <a:moveTo>
                      <a:pt x="3617" y="0"/>
                    </a:moveTo>
                    <a:lnTo>
                      <a:pt x="1" y="6262"/>
                    </a:lnTo>
                    <a:lnTo>
                      <a:pt x="3617" y="12526"/>
                    </a:lnTo>
                    <a:lnTo>
                      <a:pt x="10848" y="12526"/>
                    </a:lnTo>
                    <a:lnTo>
                      <a:pt x="14463" y="6262"/>
                    </a:lnTo>
                    <a:lnTo>
                      <a:pt x="108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5" name="Google Shape;185;p5"/>
              <p:cNvSpPr/>
              <p:nvPr/>
            </p:nvSpPr>
            <p:spPr>
              <a:xfrm>
                <a:off x="6493125" y="2357350"/>
                <a:ext cx="361575" cy="313150"/>
              </a:xfrm>
              <a:custGeom>
                <a:avLst/>
                <a:gdLst/>
                <a:ahLst/>
                <a:cxnLst/>
                <a:rect l="l" t="t" r="r" b="b"/>
                <a:pathLst>
                  <a:path w="14463" h="12526" extrusionOk="0">
                    <a:moveTo>
                      <a:pt x="3616" y="0"/>
                    </a:moveTo>
                    <a:lnTo>
                      <a:pt x="1" y="6264"/>
                    </a:lnTo>
                    <a:lnTo>
                      <a:pt x="3616" y="12526"/>
                    </a:lnTo>
                    <a:lnTo>
                      <a:pt x="10847" y="12526"/>
                    </a:lnTo>
                    <a:lnTo>
                      <a:pt x="14463" y="6264"/>
                    </a:lnTo>
                    <a:lnTo>
                      <a:pt x="108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6" name="Google Shape;186;p5"/>
              <p:cNvSpPr/>
              <p:nvPr/>
            </p:nvSpPr>
            <p:spPr>
              <a:xfrm>
                <a:off x="6786275" y="1840450"/>
                <a:ext cx="361625" cy="313150"/>
              </a:xfrm>
              <a:custGeom>
                <a:avLst/>
                <a:gdLst/>
                <a:ahLst/>
                <a:cxnLst/>
                <a:rect l="l" t="t" r="r" b="b"/>
                <a:pathLst>
                  <a:path w="14465" h="12526" extrusionOk="0">
                    <a:moveTo>
                      <a:pt x="3617" y="0"/>
                    </a:moveTo>
                    <a:lnTo>
                      <a:pt x="1" y="6262"/>
                    </a:lnTo>
                    <a:lnTo>
                      <a:pt x="3617" y="12526"/>
                    </a:lnTo>
                    <a:lnTo>
                      <a:pt x="10849" y="12526"/>
                    </a:lnTo>
                    <a:lnTo>
                      <a:pt x="14465" y="6262"/>
                    </a:lnTo>
                    <a:lnTo>
                      <a:pt x="108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7" name="Google Shape;187;p5"/>
              <p:cNvSpPr/>
              <p:nvPr/>
            </p:nvSpPr>
            <p:spPr>
              <a:xfrm>
                <a:off x="6786275" y="2185050"/>
                <a:ext cx="361625" cy="313125"/>
              </a:xfrm>
              <a:custGeom>
                <a:avLst/>
                <a:gdLst/>
                <a:ahLst/>
                <a:cxnLst/>
                <a:rect l="l" t="t" r="r" b="b"/>
                <a:pathLst>
                  <a:path w="14465" h="12525" extrusionOk="0">
                    <a:moveTo>
                      <a:pt x="3617" y="0"/>
                    </a:moveTo>
                    <a:lnTo>
                      <a:pt x="1" y="6263"/>
                    </a:lnTo>
                    <a:lnTo>
                      <a:pt x="3617" y="12525"/>
                    </a:lnTo>
                    <a:lnTo>
                      <a:pt x="10849" y="12525"/>
                    </a:lnTo>
                    <a:lnTo>
                      <a:pt x="14465" y="6263"/>
                    </a:lnTo>
                    <a:lnTo>
                      <a:pt x="108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8" name="Google Shape;188;p5"/>
              <p:cNvSpPr/>
              <p:nvPr/>
            </p:nvSpPr>
            <p:spPr>
              <a:xfrm>
                <a:off x="7080800" y="1668659"/>
                <a:ext cx="361575" cy="313150"/>
              </a:xfrm>
              <a:custGeom>
                <a:avLst/>
                <a:gdLst/>
                <a:ahLst/>
                <a:cxnLst/>
                <a:rect l="l" t="t" r="r" b="b"/>
                <a:pathLst>
                  <a:path w="14463" h="12526" extrusionOk="0">
                    <a:moveTo>
                      <a:pt x="3617" y="0"/>
                    </a:moveTo>
                    <a:lnTo>
                      <a:pt x="1" y="6262"/>
                    </a:lnTo>
                    <a:lnTo>
                      <a:pt x="3617" y="12526"/>
                    </a:lnTo>
                    <a:lnTo>
                      <a:pt x="10848" y="12526"/>
                    </a:lnTo>
                    <a:lnTo>
                      <a:pt x="14463" y="6262"/>
                    </a:lnTo>
                    <a:lnTo>
                      <a:pt x="108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matchingName="Title only">
  <p:cSld name="TITLE_ONLY">
    <p:spTree>
      <p:nvGrpSpPr>
        <p:cNvPr id="189" name="Shape 189"/>
        <p:cNvGrpSpPr/>
        <p:nvPr/>
      </p:nvGrpSpPr>
      <p:grpSpPr>
        <a:xfrm>
          <a:off x="0" y="0"/>
          <a:ext cx="0" cy="0"/>
          <a:chOff x="0" y="0"/>
          <a:chExt cx="0" cy="0"/>
        </a:xfrm>
      </p:grpSpPr>
      <p:sp>
        <p:nvSpPr>
          <p:cNvPr id="190" name="Google Shape;190;p6"/>
          <p:cNvSpPr txBox="1"/>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191" name="Google Shape;191;p6"/>
          <p:cNvGrpSpPr/>
          <p:nvPr/>
        </p:nvGrpSpPr>
        <p:grpSpPr>
          <a:xfrm>
            <a:off x="279670" y="142140"/>
            <a:ext cx="8658931" cy="4806398"/>
            <a:chOff x="279670" y="142140"/>
            <a:chExt cx="8658931" cy="4806398"/>
          </a:xfrm>
        </p:grpSpPr>
        <p:sp>
          <p:nvSpPr>
            <p:cNvPr id="192" name="Google Shape;192;p6"/>
            <p:cNvSpPr/>
            <p:nvPr/>
          </p:nvSpPr>
          <p:spPr>
            <a:xfrm flipH="1">
              <a:off x="8691650" y="142140"/>
              <a:ext cx="246951" cy="246951"/>
            </a:xfrm>
            <a:custGeom>
              <a:avLst/>
              <a:gdLst/>
              <a:ahLst/>
              <a:cxnLst/>
              <a:rect l="l" t="t" r="r" b="b"/>
              <a:pathLst>
                <a:path w="16768" h="16768" extrusionOk="0">
                  <a:moveTo>
                    <a:pt x="6510" y="0"/>
                  </a:moveTo>
                  <a:cubicBezTo>
                    <a:pt x="5794" y="0"/>
                    <a:pt x="5212" y="581"/>
                    <a:pt x="5212" y="1299"/>
                  </a:cubicBezTo>
                  <a:lnTo>
                    <a:pt x="5212" y="3914"/>
                  </a:lnTo>
                  <a:cubicBezTo>
                    <a:pt x="5212" y="4630"/>
                    <a:pt x="4631" y="5212"/>
                    <a:pt x="3913" y="5212"/>
                  </a:cubicBezTo>
                  <a:lnTo>
                    <a:pt x="1299" y="5212"/>
                  </a:lnTo>
                  <a:cubicBezTo>
                    <a:pt x="583" y="5212"/>
                    <a:pt x="1" y="5793"/>
                    <a:pt x="1" y="6511"/>
                  </a:cubicBezTo>
                  <a:lnTo>
                    <a:pt x="1" y="10258"/>
                  </a:lnTo>
                  <a:cubicBezTo>
                    <a:pt x="1" y="10975"/>
                    <a:pt x="582" y="11557"/>
                    <a:pt x="1299" y="11557"/>
                  </a:cubicBezTo>
                  <a:lnTo>
                    <a:pt x="3913" y="11557"/>
                  </a:lnTo>
                  <a:cubicBezTo>
                    <a:pt x="4629" y="11557"/>
                    <a:pt x="5212" y="12138"/>
                    <a:pt x="5212" y="12856"/>
                  </a:cubicBezTo>
                  <a:lnTo>
                    <a:pt x="5212" y="15468"/>
                  </a:lnTo>
                  <a:cubicBezTo>
                    <a:pt x="5212" y="16186"/>
                    <a:pt x="5793" y="16767"/>
                    <a:pt x="6510" y="16767"/>
                  </a:cubicBezTo>
                  <a:lnTo>
                    <a:pt x="10258" y="16767"/>
                  </a:lnTo>
                  <a:cubicBezTo>
                    <a:pt x="10975" y="16767"/>
                    <a:pt x="11556" y="16187"/>
                    <a:pt x="11556" y="15468"/>
                  </a:cubicBezTo>
                  <a:lnTo>
                    <a:pt x="11556" y="12855"/>
                  </a:lnTo>
                  <a:cubicBezTo>
                    <a:pt x="11556" y="12138"/>
                    <a:pt x="12137" y="11556"/>
                    <a:pt x="12855" y="11556"/>
                  </a:cubicBezTo>
                  <a:lnTo>
                    <a:pt x="15470" y="11556"/>
                  </a:lnTo>
                  <a:cubicBezTo>
                    <a:pt x="16186" y="11556"/>
                    <a:pt x="16768" y="10975"/>
                    <a:pt x="16768" y="10257"/>
                  </a:cubicBezTo>
                  <a:lnTo>
                    <a:pt x="16768" y="6510"/>
                  </a:lnTo>
                  <a:cubicBezTo>
                    <a:pt x="16768" y="5795"/>
                    <a:pt x="16186" y="5212"/>
                    <a:pt x="15470" y="5212"/>
                  </a:cubicBezTo>
                  <a:lnTo>
                    <a:pt x="12855" y="5212"/>
                  </a:lnTo>
                  <a:cubicBezTo>
                    <a:pt x="12139" y="5212"/>
                    <a:pt x="11556" y="4631"/>
                    <a:pt x="11556" y="3914"/>
                  </a:cubicBezTo>
                  <a:lnTo>
                    <a:pt x="11556" y="1299"/>
                  </a:lnTo>
                  <a:cubicBezTo>
                    <a:pt x="11556" y="582"/>
                    <a:pt x="10976" y="0"/>
                    <a:pt x="102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3" name="Google Shape;193;p6"/>
            <p:cNvSpPr/>
            <p:nvPr/>
          </p:nvSpPr>
          <p:spPr>
            <a:xfrm flipH="1">
              <a:off x="279670" y="4700338"/>
              <a:ext cx="286575" cy="248200"/>
            </a:xfrm>
            <a:custGeom>
              <a:avLst/>
              <a:gdLst/>
              <a:ahLst/>
              <a:cxnLst/>
              <a:rect l="l" t="t" r="r" b="b"/>
              <a:pathLst>
                <a:path w="11463" h="9928" extrusionOk="0">
                  <a:moveTo>
                    <a:pt x="2866" y="0"/>
                  </a:moveTo>
                  <a:lnTo>
                    <a:pt x="0" y="4964"/>
                  </a:lnTo>
                  <a:lnTo>
                    <a:pt x="2866" y="9928"/>
                  </a:lnTo>
                  <a:lnTo>
                    <a:pt x="8596" y="9928"/>
                  </a:lnTo>
                  <a:lnTo>
                    <a:pt x="11462" y="4964"/>
                  </a:lnTo>
                  <a:lnTo>
                    <a:pt x="859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94" name="Google Shape;194;p6"/>
          <p:cNvGrpSpPr/>
          <p:nvPr/>
        </p:nvGrpSpPr>
        <p:grpSpPr>
          <a:xfrm>
            <a:off x="251957" y="142148"/>
            <a:ext cx="8372299" cy="4843356"/>
            <a:chOff x="251957" y="142148"/>
            <a:chExt cx="8372299" cy="4843356"/>
          </a:xfrm>
        </p:grpSpPr>
        <p:grpSp>
          <p:nvGrpSpPr>
            <p:cNvPr id="195" name="Google Shape;195;p6"/>
            <p:cNvGrpSpPr/>
            <p:nvPr/>
          </p:nvGrpSpPr>
          <p:grpSpPr>
            <a:xfrm flipH="1">
              <a:off x="251957" y="142148"/>
              <a:ext cx="838324" cy="185756"/>
              <a:chOff x="4389925" y="459275"/>
              <a:chExt cx="999075" cy="221375"/>
            </a:xfrm>
          </p:grpSpPr>
          <p:sp>
            <p:nvSpPr>
              <p:cNvPr id="196" name="Google Shape;196;p6"/>
              <p:cNvSpPr/>
              <p:nvPr/>
            </p:nvSpPr>
            <p:spPr>
              <a:xfrm>
                <a:off x="4389925" y="459275"/>
                <a:ext cx="70625" cy="70625"/>
              </a:xfrm>
              <a:custGeom>
                <a:avLst/>
                <a:gdLst/>
                <a:ahLst/>
                <a:cxnLst/>
                <a:rect l="l" t="t" r="r" b="b"/>
                <a:pathLst>
                  <a:path w="2825" h="2825" extrusionOk="0">
                    <a:moveTo>
                      <a:pt x="1413" y="0"/>
                    </a:moveTo>
                    <a:cubicBezTo>
                      <a:pt x="631"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7" name="Google Shape;197;p6"/>
              <p:cNvSpPr/>
              <p:nvPr/>
            </p:nvSpPr>
            <p:spPr>
              <a:xfrm>
                <a:off x="4575625" y="459275"/>
                <a:ext cx="70625" cy="70625"/>
              </a:xfrm>
              <a:custGeom>
                <a:avLst/>
                <a:gdLst/>
                <a:ahLst/>
                <a:cxnLst/>
                <a:rect l="l" t="t" r="r" b="b"/>
                <a:pathLst>
                  <a:path w="2825" h="2825" extrusionOk="0">
                    <a:moveTo>
                      <a:pt x="1413" y="0"/>
                    </a:moveTo>
                    <a:cubicBezTo>
                      <a:pt x="632"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8" name="Google Shape;198;p6"/>
              <p:cNvSpPr/>
              <p:nvPr/>
            </p:nvSpPr>
            <p:spPr>
              <a:xfrm>
                <a:off x="4761325" y="459275"/>
                <a:ext cx="70625" cy="70625"/>
              </a:xfrm>
              <a:custGeom>
                <a:avLst/>
                <a:gdLst/>
                <a:ahLst/>
                <a:cxnLst/>
                <a:rect l="l" t="t" r="r" b="b"/>
                <a:pathLst>
                  <a:path w="2825" h="2825" extrusionOk="0">
                    <a:moveTo>
                      <a:pt x="1413" y="0"/>
                    </a:moveTo>
                    <a:cubicBezTo>
                      <a:pt x="632"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9" name="Google Shape;199;p6"/>
              <p:cNvSpPr/>
              <p:nvPr/>
            </p:nvSpPr>
            <p:spPr>
              <a:xfrm>
                <a:off x="4946975" y="459275"/>
                <a:ext cx="70625" cy="70625"/>
              </a:xfrm>
              <a:custGeom>
                <a:avLst/>
                <a:gdLst/>
                <a:ahLst/>
                <a:cxnLst/>
                <a:rect l="l" t="t" r="r" b="b"/>
                <a:pathLst>
                  <a:path w="2825" h="2825" extrusionOk="0">
                    <a:moveTo>
                      <a:pt x="1413" y="0"/>
                    </a:moveTo>
                    <a:cubicBezTo>
                      <a:pt x="633" y="0"/>
                      <a:pt x="1" y="632"/>
                      <a:pt x="1" y="1412"/>
                    </a:cubicBezTo>
                    <a:cubicBezTo>
                      <a:pt x="1" y="2192"/>
                      <a:pt x="634" y="2824"/>
                      <a:pt x="1413" y="2824"/>
                    </a:cubicBezTo>
                    <a:cubicBezTo>
                      <a:pt x="2194"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0" name="Google Shape;200;p6"/>
              <p:cNvSpPr/>
              <p:nvPr/>
            </p:nvSpPr>
            <p:spPr>
              <a:xfrm>
                <a:off x="5132675" y="459275"/>
                <a:ext cx="70625" cy="70625"/>
              </a:xfrm>
              <a:custGeom>
                <a:avLst/>
                <a:gdLst/>
                <a:ahLst/>
                <a:cxnLst/>
                <a:rect l="l" t="t" r="r" b="b"/>
                <a:pathLst>
                  <a:path w="2825" h="2825" extrusionOk="0">
                    <a:moveTo>
                      <a:pt x="1413" y="0"/>
                    </a:moveTo>
                    <a:cubicBezTo>
                      <a:pt x="633" y="0"/>
                      <a:pt x="1" y="632"/>
                      <a:pt x="1" y="1412"/>
                    </a:cubicBezTo>
                    <a:cubicBezTo>
                      <a:pt x="1" y="2192"/>
                      <a:pt x="634" y="2824"/>
                      <a:pt x="1413" y="2824"/>
                    </a:cubicBezTo>
                    <a:cubicBezTo>
                      <a:pt x="2193"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1" name="Google Shape;201;p6"/>
              <p:cNvSpPr/>
              <p:nvPr/>
            </p:nvSpPr>
            <p:spPr>
              <a:xfrm>
                <a:off x="5318375" y="459275"/>
                <a:ext cx="70625" cy="70625"/>
              </a:xfrm>
              <a:custGeom>
                <a:avLst/>
                <a:gdLst/>
                <a:ahLst/>
                <a:cxnLst/>
                <a:rect l="l" t="t" r="r" b="b"/>
                <a:pathLst>
                  <a:path w="2825" h="2825" extrusionOk="0">
                    <a:moveTo>
                      <a:pt x="1413" y="0"/>
                    </a:moveTo>
                    <a:cubicBezTo>
                      <a:pt x="634" y="0"/>
                      <a:pt x="1" y="632"/>
                      <a:pt x="1" y="1412"/>
                    </a:cubicBezTo>
                    <a:cubicBezTo>
                      <a:pt x="1" y="2192"/>
                      <a:pt x="634" y="2824"/>
                      <a:pt x="1413" y="2824"/>
                    </a:cubicBezTo>
                    <a:cubicBezTo>
                      <a:pt x="2193"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2" name="Google Shape;202;p6"/>
              <p:cNvSpPr/>
              <p:nvPr/>
            </p:nvSpPr>
            <p:spPr>
              <a:xfrm>
                <a:off x="4389925" y="610000"/>
                <a:ext cx="70625" cy="70650"/>
              </a:xfrm>
              <a:custGeom>
                <a:avLst/>
                <a:gdLst/>
                <a:ahLst/>
                <a:cxnLst/>
                <a:rect l="l" t="t" r="r" b="b"/>
                <a:pathLst>
                  <a:path w="2825" h="2826" extrusionOk="0">
                    <a:moveTo>
                      <a:pt x="1413" y="1"/>
                    </a:moveTo>
                    <a:cubicBezTo>
                      <a:pt x="631"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3" name="Google Shape;203;p6"/>
              <p:cNvSpPr/>
              <p:nvPr/>
            </p:nvSpPr>
            <p:spPr>
              <a:xfrm>
                <a:off x="4575625" y="610000"/>
                <a:ext cx="70625" cy="70650"/>
              </a:xfrm>
              <a:custGeom>
                <a:avLst/>
                <a:gdLst/>
                <a:ahLst/>
                <a:cxnLst/>
                <a:rect l="l" t="t" r="r" b="b"/>
                <a:pathLst>
                  <a:path w="2825" h="2826" extrusionOk="0">
                    <a:moveTo>
                      <a:pt x="1413" y="1"/>
                    </a:moveTo>
                    <a:cubicBezTo>
                      <a:pt x="632"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4" name="Google Shape;204;p6"/>
              <p:cNvSpPr/>
              <p:nvPr/>
            </p:nvSpPr>
            <p:spPr>
              <a:xfrm>
                <a:off x="4761325" y="610000"/>
                <a:ext cx="70625" cy="70650"/>
              </a:xfrm>
              <a:custGeom>
                <a:avLst/>
                <a:gdLst/>
                <a:ahLst/>
                <a:cxnLst/>
                <a:rect l="l" t="t" r="r" b="b"/>
                <a:pathLst>
                  <a:path w="2825" h="2826" extrusionOk="0">
                    <a:moveTo>
                      <a:pt x="1413" y="1"/>
                    </a:moveTo>
                    <a:cubicBezTo>
                      <a:pt x="632"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5" name="Google Shape;205;p6"/>
              <p:cNvSpPr/>
              <p:nvPr/>
            </p:nvSpPr>
            <p:spPr>
              <a:xfrm>
                <a:off x="4946975" y="610000"/>
                <a:ext cx="70625" cy="70650"/>
              </a:xfrm>
              <a:custGeom>
                <a:avLst/>
                <a:gdLst/>
                <a:ahLst/>
                <a:cxnLst/>
                <a:rect l="l" t="t" r="r" b="b"/>
                <a:pathLst>
                  <a:path w="2825" h="2826" extrusionOk="0">
                    <a:moveTo>
                      <a:pt x="1413" y="1"/>
                    </a:moveTo>
                    <a:cubicBezTo>
                      <a:pt x="633" y="1"/>
                      <a:pt x="1" y="634"/>
                      <a:pt x="1" y="1413"/>
                    </a:cubicBezTo>
                    <a:cubicBezTo>
                      <a:pt x="1" y="2194"/>
                      <a:pt x="634" y="2825"/>
                      <a:pt x="1413" y="2825"/>
                    </a:cubicBezTo>
                    <a:cubicBezTo>
                      <a:pt x="1414" y="2825"/>
                      <a:pt x="1415" y="2825"/>
                      <a:pt x="1417" y="2825"/>
                    </a:cubicBezTo>
                    <a:cubicBezTo>
                      <a:pt x="2196" y="2825"/>
                      <a:pt x="2825" y="2193"/>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6" name="Google Shape;206;p6"/>
              <p:cNvSpPr/>
              <p:nvPr/>
            </p:nvSpPr>
            <p:spPr>
              <a:xfrm>
                <a:off x="5132675" y="610000"/>
                <a:ext cx="70625" cy="70650"/>
              </a:xfrm>
              <a:custGeom>
                <a:avLst/>
                <a:gdLst/>
                <a:ahLst/>
                <a:cxnLst/>
                <a:rect l="l" t="t" r="r" b="b"/>
                <a:pathLst>
                  <a:path w="2825" h="2826" extrusionOk="0">
                    <a:moveTo>
                      <a:pt x="1413" y="1"/>
                    </a:moveTo>
                    <a:cubicBezTo>
                      <a:pt x="633" y="1"/>
                      <a:pt x="1" y="634"/>
                      <a:pt x="1" y="1413"/>
                    </a:cubicBezTo>
                    <a:cubicBezTo>
                      <a:pt x="1" y="2194"/>
                      <a:pt x="634" y="2825"/>
                      <a:pt x="1413" y="2825"/>
                    </a:cubicBezTo>
                    <a:cubicBezTo>
                      <a:pt x="1414" y="2825"/>
                      <a:pt x="1415" y="2825"/>
                      <a:pt x="1417" y="2825"/>
                    </a:cubicBezTo>
                    <a:cubicBezTo>
                      <a:pt x="2195" y="2825"/>
                      <a:pt x="2825" y="2193"/>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7" name="Google Shape;207;p6"/>
              <p:cNvSpPr/>
              <p:nvPr/>
            </p:nvSpPr>
            <p:spPr>
              <a:xfrm>
                <a:off x="5318375" y="610000"/>
                <a:ext cx="70625" cy="70650"/>
              </a:xfrm>
              <a:custGeom>
                <a:avLst/>
                <a:gdLst/>
                <a:ahLst/>
                <a:cxnLst/>
                <a:rect l="l" t="t" r="r" b="b"/>
                <a:pathLst>
                  <a:path w="2825" h="2826" extrusionOk="0">
                    <a:moveTo>
                      <a:pt x="1413" y="1"/>
                    </a:moveTo>
                    <a:cubicBezTo>
                      <a:pt x="634" y="1"/>
                      <a:pt x="1" y="634"/>
                      <a:pt x="1" y="1413"/>
                    </a:cubicBezTo>
                    <a:cubicBezTo>
                      <a:pt x="1" y="2194"/>
                      <a:pt x="634" y="2825"/>
                      <a:pt x="1413" y="2825"/>
                    </a:cubicBezTo>
                    <a:cubicBezTo>
                      <a:pt x="2193" y="2825"/>
                      <a:pt x="2825" y="2194"/>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08" name="Google Shape;208;p6"/>
            <p:cNvGrpSpPr/>
            <p:nvPr/>
          </p:nvGrpSpPr>
          <p:grpSpPr>
            <a:xfrm flipH="1">
              <a:off x="7785932" y="4799748"/>
              <a:ext cx="838324" cy="185756"/>
              <a:chOff x="4389925" y="459275"/>
              <a:chExt cx="999075" cy="221375"/>
            </a:xfrm>
          </p:grpSpPr>
          <p:sp>
            <p:nvSpPr>
              <p:cNvPr id="209" name="Google Shape;209;p6"/>
              <p:cNvSpPr/>
              <p:nvPr/>
            </p:nvSpPr>
            <p:spPr>
              <a:xfrm>
                <a:off x="4389925" y="459275"/>
                <a:ext cx="70625" cy="70625"/>
              </a:xfrm>
              <a:custGeom>
                <a:avLst/>
                <a:gdLst/>
                <a:ahLst/>
                <a:cxnLst/>
                <a:rect l="l" t="t" r="r" b="b"/>
                <a:pathLst>
                  <a:path w="2825" h="2825" extrusionOk="0">
                    <a:moveTo>
                      <a:pt x="1413" y="0"/>
                    </a:moveTo>
                    <a:cubicBezTo>
                      <a:pt x="631"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0" name="Google Shape;210;p6"/>
              <p:cNvSpPr/>
              <p:nvPr/>
            </p:nvSpPr>
            <p:spPr>
              <a:xfrm>
                <a:off x="4575625" y="459275"/>
                <a:ext cx="70625" cy="70625"/>
              </a:xfrm>
              <a:custGeom>
                <a:avLst/>
                <a:gdLst/>
                <a:ahLst/>
                <a:cxnLst/>
                <a:rect l="l" t="t" r="r" b="b"/>
                <a:pathLst>
                  <a:path w="2825" h="2825" extrusionOk="0">
                    <a:moveTo>
                      <a:pt x="1413" y="0"/>
                    </a:moveTo>
                    <a:cubicBezTo>
                      <a:pt x="632"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1" name="Google Shape;211;p6"/>
              <p:cNvSpPr/>
              <p:nvPr/>
            </p:nvSpPr>
            <p:spPr>
              <a:xfrm>
                <a:off x="4761325" y="459275"/>
                <a:ext cx="70625" cy="70625"/>
              </a:xfrm>
              <a:custGeom>
                <a:avLst/>
                <a:gdLst/>
                <a:ahLst/>
                <a:cxnLst/>
                <a:rect l="l" t="t" r="r" b="b"/>
                <a:pathLst>
                  <a:path w="2825" h="2825" extrusionOk="0">
                    <a:moveTo>
                      <a:pt x="1413" y="0"/>
                    </a:moveTo>
                    <a:cubicBezTo>
                      <a:pt x="632"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2" name="Google Shape;212;p6"/>
              <p:cNvSpPr/>
              <p:nvPr/>
            </p:nvSpPr>
            <p:spPr>
              <a:xfrm>
                <a:off x="4946975" y="459275"/>
                <a:ext cx="70625" cy="70625"/>
              </a:xfrm>
              <a:custGeom>
                <a:avLst/>
                <a:gdLst/>
                <a:ahLst/>
                <a:cxnLst/>
                <a:rect l="l" t="t" r="r" b="b"/>
                <a:pathLst>
                  <a:path w="2825" h="2825" extrusionOk="0">
                    <a:moveTo>
                      <a:pt x="1413" y="0"/>
                    </a:moveTo>
                    <a:cubicBezTo>
                      <a:pt x="633" y="0"/>
                      <a:pt x="1" y="632"/>
                      <a:pt x="1" y="1412"/>
                    </a:cubicBezTo>
                    <a:cubicBezTo>
                      <a:pt x="1" y="2192"/>
                      <a:pt x="634" y="2824"/>
                      <a:pt x="1413" y="2824"/>
                    </a:cubicBezTo>
                    <a:cubicBezTo>
                      <a:pt x="2194"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3" name="Google Shape;213;p6"/>
              <p:cNvSpPr/>
              <p:nvPr/>
            </p:nvSpPr>
            <p:spPr>
              <a:xfrm>
                <a:off x="5132675" y="459275"/>
                <a:ext cx="70625" cy="70625"/>
              </a:xfrm>
              <a:custGeom>
                <a:avLst/>
                <a:gdLst/>
                <a:ahLst/>
                <a:cxnLst/>
                <a:rect l="l" t="t" r="r" b="b"/>
                <a:pathLst>
                  <a:path w="2825" h="2825" extrusionOk="0">
                    <a:moveTo>
                      <a:pt x="1413" y="0"/>
                    </a:moveTo>
                    <a:cubicBezTo>
                      <a:pt x="633" y="0"/>
                      <a:pt x="1" y="632"/>
                      <a:pt x="1" y="1412"/>
                    </a:cubicBezTo>
                    <a:cubicBezTo>
                      <a:pt x="1" y="2192"/>
                      <a:pt x="634" y="2824"/>
                      <a:pt x="1413" y="2824"/>
                    </a:cubicBezTo>
                    <a:cubicBezTo>
                      <a:pt x="2193"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4" name="Google Shape;214;p6"/>
              <p:cNvSpPr/>
              <p:nvPr/>
            </p:nvSpPr>
            <p:spPr>
              <a:xfrm>
                <a:off x="5318375" y="459275"/>
                <a:ext cx="70625" cy="70625"/>
              </a:xfrm>
              <a:custGeom>
                <a:avLst/>
                <a:gdLst/>
                <a:ahLst/>
                <a:cxnLst/>
                <a:rect l="l" t="t" r="r" b="b"/>
                <a:pathLst>
                  <a:path w="2825" h="2825" extrusionOk="0">
                    <a:moveTo>
                      <a:pt x="1413" y="0"/>
                    </a:moveTo>
                    <a:cubicBezTo>
                      <a:pt x="634" y="0"/>
                      <a:pt x="1" y="632"/>
                      <a:pt x="1" y="1412"/>
                    </a:cubicBezTo>
                    <a:cubicBezTo>
                      <a:pt x="1" y="2192"/>
                      <a:pt x="634" y="2824"/>
                      <a:pt x="1413" y="2824"/>
                    </a:cubicBezTo>
                    <a:cubicBezTo>
                      <a:pt x="2193"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5" name="Google Shape;215;p6"/>
              <p:cNvSpPr/>
              <p:nvPr/>
            </p:nvSpPr>
            <p:spPr>
              <a:xfrm>
                <a:off x="4389925" y="610000"/>
                <a:ext cx="70625" cy="70650"/>
              </a:xfrm>
              <a:custGeom>
                <a:avLst/>
                <a:gdLst/>
                <a:ahLst/>
                <a:cxnLst/>
                <a:rect l="l" t="t" r="r" b="b"/>
                <a:pathLst>
                  <a:path w="2825" h="2826" extrusionOk="0">
                    <a:moveTo>
                      <a:pt x="1413" y="1"/>
                    </a:moveTo>
                    <a:cubicBezTo>
                      <a:pt x="631"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6" name="Google Shape;216;p6"/>
              <p:cNvSpPr/>
              <p:nvPr/>
            </p:nvSpPr>
            <p:spPr>
              <a:xfrm>
                <a:off x="4575625" y="610000"/>
                <a:ext cx="70625" cy="70650"/>
              </a:xfrm>
              <a:custGeom>
                <a:avLst/>
                <a:gdLst/>
                <a:ahLst/>
                <a:cxnLst/>
                <a:rect l="l" t="t" r="r" b="b"/>
                <a:pathLst>
                  <a:path w="2825" h="2826" extrusionOk="0">
                    <a:moveTo>
                      <a:pt x="1413" y="1"/>
                    </a:moveTo>
                    <a:cubicBezTo>
                      <a:pt x="632"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7" name="Google Shape;217;p6"/>
              <p:cNvSpPr/>
              <p:nvPr/>
            </p:nvSpPr>
            <p:spPr>
              <a:xfrm>
                <a:off x="4761325" y="610000"/>
                <a:ext cx="70625" cy="70650"/>
              </a:xfrm>
              <a:custGeom>
                <a:avLst/>
                <a:gdLst/>
                <a:ahLst/>
                <a:cxnLst/>
                <a:rect l="l" t="t" r="r" b="b"/>
                <a:pathLst>
                  <a:path w="2825" h="2826" extrusionOk="0">
                    <a:moveTo>
                      <a:pt x="1413" y="1"/>
                    </a:moveTo>
                    <a:cubicBezTo>
                      <a:pt x="632"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8" name="Google Shape;218;p6"/>
              <p:cNvSpPr/>
              <p:nvPr/>
            </p:nvSpPr>
            <p:spPr>
              <a:xfrm>
                <a:off x="4946975" y="610000"/>
                <a:ext cx="70625" cy="70650"/>
              </a:xfrm>
              <a:custGeom>
                <a:avLst/>
                <a:gdLst/>
                <a:ahLst/>
                <a:cxnLst/>
                <a:rect l="l" t="t" r="r" b="b"/>
                <a:pathLst>
                  <a:path w="2825" h="2826" extrusionOk="0">
                    <a:moveTo>
                      <a:pt x="1413" y="1"/>
                    </a:moveTo>
                    <a:cubicBezTo>
                      <a:pt x="633" y="1"/>
                      <a:pt x="1" y="634"/>
                      <a:pt x="1" y="1413"/>
                    </a:cubicBezTo>
                    <a:cubicBezTo>
                      <a:pt x="1" y="2194"/>
                      <a:pt x="634" y="2825"/>
                      <a:pt x="1413" y="2825"/>
                    </a:cubicBezTo>
                    <a:cubicBezTo>
                      <a:pt x="1414" y="2825"/>
                      <a:pt x="1415" y="2825"/>
                      <a:pt x="1417" y="2825"/>
                    </a:cubicBezTo>
                    <a:cubicBezTo>
                      <a:pt x="2196" y="2825"/>
                      <a:pt x="2825" y="2193"/>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9" name="Google Shape;219;p6"/>
              <p:cNvSpPr/>
              <p:nvPr/>
            </p:nvSpPr>
            <p:spPr>
              <a:xfrm>
                <a:off x="5132675" y="610000"/>
                <a:ext cx="70625" cy="70650"/>
              </a:xfrm>
              <a:custGeom>
                <a:avLst/>
                <a:gdLst/>
                <a:ahLst/>
                <a:cxnLst/>
                <a:rect l="l" t="t" r="r" b="b"/>
                <a:pathLst>
                  <a:path w="2825" h="2826" extrusionOk="0">
                    <a:moveTo>
                      <a:pt x="1413" y="1"/>
                    </a:moveTo>
                    <a:cubicBezTo>
                      <a:pt x="633" y="1"/>
                      <a:pt x="1" y="634"/>
                      <a:pt x="1" y="1413"/>
                    </a:cubicBezTo>
                    <a:cubicBezTo>
                      <a:pt x="1" y="2194"/>
                      <a:pt x="634" y="2825"/>
                      <a:pt x="1413" y="2825"/>
                    </a:cubicBezTo>
                    <a:cubicBezTo>
                      <a:pt x="1414" y="2825"/>
                      <a:pt x="1415" y="2825"/>
                      <a:pt x="1417" y="2825"/>
                    </a:cubicBezTo>
                    <a:cubicBezTo>
                      <a:pt x="2195" y="2825"/>
                      <a:pt x="2825" y="2193"/>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0" name="Google Shape;220;p6"/>
              <p:cNvSpPr/>
              <p:nvPr/>
            </p:nvSpPr>
            <p:spPr>
              <a:xfrm>
                <a:off x="5318375" y="610000"/>
                <a:ext cx="70625" cy="70650"/>
              </a:xfrm>
              <a:custGeom>
                <a:avLst/>
                <a:gdLst/>
                <a:ahLst/>
                <a:cxnLst/>
                <a:rect l="l" t="t" r="r" b="b"/>
                <a:pathLst>
                  <a:path w="2825" h="2826" extrusionOk="0">
                    <a:moveTo>
                      <a:pt x="1413" y="1"/>
                    </a:moveTo>
                    <a:cubicBezTo>
                      <a:pt x="634" y="1"/>
                      <a:pt x="1" y="634"/>
                      <a:pt x="1" y="1413"/>
                    </a:cubicBezTo>
                    <a:cubicBezTo>
                      <a:pt x="1" y="2194"/>
                      <a:pt x="634" y="2825"/>
                      <a:pt x="1413" y="2825"/>
                    </a:cubicBezTo>
                    <a:cubicBezTo>
                      <a:pt x="2193" y="2825"/>
                      <a:pt x="2825" y="2194"/>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221" name="Google Shape;221;p6"/>
          <p:cNvGrpSpPr/>
          <p:nvPr/>
        </p:nvGrpSpPr>
        <p:grpSpPr>
          <a:xfrm>
            <a:off x="-677625" y="-268650"/>
            <a:ext cx="9956658" cy="5037175"/>
            <a:chOff x="-677625" y="-268650"/>
            <a:chExt cx="9956658" cy="5037175"/>
          </a:xfrm>
        </p:grpSpPr>
        <p:grpSp>
          <p:nvGrpSpPr>
            <p:cNvPr id="222" name="Google Shape;222;p6"/>
            <p:cNvGrpSpPr/>
            <p:nvPr/>
          </p:nvGrpSpPr>
          <p:grpSpPr>
            <a:xfrm>
              <a:off x="-677625" y="1017734"/>
              <a:ext cx="1243875" cy="1001841"/>
              <a:chOff x="6198500" y="1668659"/>
              <a:chExt cx="1243875" cy="1001841"/>
            </a:xfrm>
          </p:grpSpPr>
          <p:sp>
            <p:nvSpPr>
              <p:cNvPr id="223" name="Google Shape;223;p6"/>
              <p:cNvSpPr/>
              <p:nvPr/>
            </p:nvSpPr>
            <p:spPr>
              <a:xfrm>
                <a:off x="6493125" y="2011125"/>
                <a:ext cx="361575" cy="313150"/>
              </a:xfrm>
              <a:custGeom>
                <a:avLst/>
                <a:gdLst/>
                <a:ahLst/>
                <a:cxnLst/>
                <a:rect l="l" t="t" r="r" b="b"/>
                <a:pathLst>
                  <a:path w="14463" h="12526" extrusionOk="0">
                    <a:moveTo>
                      <a:pt x="3616" y="0"/>
                    </a:moveTo>
                    <a:lnTo>
                      <a:pt x="1" y="6264"/>
                    </a:lnTo>
                    <a:lnTo>
                      <a:pt x="3616" y="12526"/>
                    </a:lnTo>
                    <a:lnTo>
                      <a:pt x="10847" y="12526"/>
                    </a:lnTo>
                    <a:lnTo>
                      <a:pt x="14463" y="6264"/>
                    </a:lnTo>
                    <a:lnTo>
                      <a:pt x="108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4" name="Google Shape;224;p6"/>
              <p:cNvSpPr/>
              <p:nvPr/>
            </p:nvSpPr>
            <p:spPr>
              <a:xfrm>
                <a:off x="6198500" y="1840450"/>
                <a:ext cx="361575" cy="313150"/>
              </a:xfrm>
              <a:custGeom>
                <a:avLst/>
                <a:gdLst/>
                <a:ahLst/>
                <a:cxnLst/>
                <a:rect l="l" t="t" r="r" b="b"/>
                <a:pathLst>
                  <a:path w="14463" h="12526" extrusionOk="0">
                    <a:moveTo>
                      <a:pt x="3617" y="0"/>
                    </a:moveTo>
                    <a:lnTo>
                      <a:pt x="1" y="6262"/>
                    </a:lnTo>
                    <a:lnTo>
                      <a:pt x="3617" y="12526"/>
                    </a:lnTo>
                    <a:lnTo>
                      <a:pt x="10848" y="12526"/>
                    </a:lnTo>
                    <a:lnTo>
                      <a:pt x="14463" y="6262"/>
                    </a:lnTo>
                    <a:lnTo>
                      <a:pt x="108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5" name="Google Shape;225;p6"/>
              <p:cNvSpPr/>
              <p:nvPr/>
            </p:nvSpPr>
            <p:spPr>
              <a:xfrm>
                <a:off x="6493125" y="2357350"/>
                <a:ext cx="361575" cy="313150"/>
              </a:xfrm>
              <a:custGeom>
                <a:avLst/>
                <a:gdLst/>
                <a:ahLst/>
                <a:cxnLst/>
                <a:rect l="l" t="t" r="r" b="b"/>
                <a:pathLst>
                  <a:path w="14463" h="12526" extrusionOk="0">
                    <a:moveTo>
                      <a:pt x="3616" y="0"/>
                    </a:moveTo>
                    <a:lnTo>
                      <a:pt x="1" y="6264"/>
                    </a:lnTo>
                    <a:lnTo>
                      <a:pt x="3616" y="12526"/>
                    </a:lnTo>
                    <a:lnTo>
                      <a:pt x="10847" y="12526"/>
                    </a:lnTo>
                    <a:lnTo>
                      <a:pt x="14463" y="6264"/>
                    </a:lnTo>
                    <a:lnTo>
                      <a:pt x="108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6" name="Google Shape;226;p6"/>
              <p:cNvSpPr/>
              <p:nvPr/>
            </p:nvSpPr>
            <p:spPr>
              <a:xfrm>
                <a:off x="6786275" y="1840450"/>
                <a:ext cx="361625" cy="313150"/>
              </a:xfrm>
              <a:custGeom>
                <a:avLst/>
                <a:gdLst/>
                <a:ahLst/>
                <a:cxnLst/>
                <a:rect l="l" t="t" r="r" b="b"/>
                <a:pathLst>
                  <a:path w="14465" h="12526" extrusionOk="0">
                    <a:moveTo>
                      <a:pt x="3617" y="0"/>
                    </a:moveTo>
                    <a:lnTo>
                      <a:pt x="1" y="6262"/>
                    </a:lnTo>
                    <a:lnTo>
                      <a:pt x="3617" y="12526"/>
                    </a:lnTo>
                    <a:lnTo>
                      <a:pt x="10849" y="12526"/>
                    </a:lnTo>
                    <a:lnTo>
                      <a:pt x="14465" y="6262"/>
                    </a:lnTo>
                    <a:lnTo>
                      <a:pt x="108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7" name="Google Shape;227;p6"/>
              <p:cNvSpPr/>
              <p:nvPr/>
            </p:nvSpPr>
            <p:spPr>
              <a:xfrm>
                <a:off x="6786275" y="2185050"/>
                <a:ext cx="361625" cy="313125"/>
              </a:xfrm>
              <a:custGeom>
                <a:avLst/>
                <a:gdLst/>
                <a:ahLst/>
                <a:cxnLst/>
                <a:rect l="l" t="t" r="r" b="b"/>
                <a:pathLst>
                  <a:path w="14465" h="12525" extrusionOk="0">
                    <a:moveTo>
                      <a:pt x="3617" y="0"/>
                    </a:moveTo>
                    <a:lnTo>
                      <a:pt x="1" y="6263"/>
                    </a:lnTo>
                    <a:lnTo>
                      <a:pt x="3617" y="12525"/>
                    </a:lnTo>
                    <a:lnTo>
                      <a:pt x="10849" y="12525"/>
                    </a:lnTo>
                    <a:lnTo>
                      <a:pt x="14465" y="6263"/>
                    </a:lnTo>
                    <a:lnTo>
                      <a:pt x="108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8" name="Google Shape;228;p6"/>
              <p:cNvSpPr/>
              <p:nvPr/>
            </p:nvSpPr>
            <p:spPr>
              <a:xfrm>
                <a:off x="7080800" y="1668659"/>
                <a:ext cx="361575" cy="313150"/>
              </a:xfrm>
              <a:custGeom>
                <a:avLst/>
                <a:gdLst/>
                <a:ahLst/>
                <a:cxnLst/>
                <a:rect l="l" t="t" r="r" b="b"/>
                <a:pathLst>
                  <a:path w="14463" h="12526" extrusionOk="0">
                    <a:moveTo>
                      <a:pt x="3617" y="0"/>
                    </a:moveTo>
                    <a:lnTo>
                      <a:pt x="1" y="6262"/>
                    </a:lnTo>
                    <a:lnTo>
                      <a:pt x="3617" y="12526"/>
                    </a:lnTo>
                    <a:lnTo>
                      <a:pt x="10848" y="12526"/>
                    </a:lnTo>
                    <a:lnTo>
                      <a:pt x="14463" y="6262"/>
                    </a:lnTo>
                    <a:lnTo>
                      <a:pt x="108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29" name="Google Shape;229;p6"/>
            <p:cNvGrpSpPr/>
            <p:nvPr/>
          </p:nvGrpSpPr>
          <p:grpSpPr>
            <a:xfrm flipH="1">
              <a:off x="8624258" y="4110775"/>
              <a:ext cx="654775" cy="657750"/>
              <a:chOff x="7663400" y="2447013"/>
              <a:chExt cx="654775" cy="657750"/>
            </a:xfrm>
          </p:grpSpPr>
          <p:sp>
            <p:nvSpPr>
              <p:cNvPr id="230" name="Google Shape;230;p6"/>
              <p:cNvSpPr/>
              <p:nvPr/>
            </p:nvSpPr>
            <p:spPr>
              <a:xfrm>
                <a:off x="7663400" y="2447013"/>
                <a:ext cx="361575" cy="313125"/>
              </a:xfrm>
              <a:custGeom>
                <a:avLst/>
                <a:gdLst/>
                <a:ahLst/>
                <a:cxnLst/>
                <a:rect l="l" t="t" r="r" b="b"/>
                <a:pathLst>
                  <a:path w="14463" h="12525" extrusionOk="0">
                    <a:moveTo>
                      <a:pt x="3617" y="0"/>
                    </a:moveTo>
                    <a:lnTo>
                      <a:pt x="1" y="6262"/>
                    </a:lnTo>
                    <a:lnTo>
                      <a:pt x="3617" y="12525"/>
                    </a:lnTo>
                    <a:lnTo>
                      <a:pt x="10847" y="12525"/>
                    </a:lnTo>
                    <a:lnTo>
                      <a:pt x="14462" y="6262"/>
                    </a:lnTo>
                    <a:lnTo>
                      <a:pt x="108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1" name="Google Shape;231;p6"/>
              <p:cNvSpPr/>
              <p:nvPr/>
            </p:nvSpPr>
            <p:spPr>
              <a:xfrm>
                <a:off x="7663400" y="2791638"/>
                <a:ext cx="361575" cy="313125"/>
              </a:xfrm>
              <a:custGeom>
                <a:avLst/>
                <a:gdLst/>
                <a:ahLst/>
                <a:cxnLst/>
                <a:rect l="l" t="t" r="r" b="b"/>
                <a:pathLst>
                  <a:path w="14463" h="12525" extrusionOk="0">
                    <a:moveTo>
                      <a:pt x="3617" y="0"/>
                    </a:moveTo>
                    <a:lnTo>
                      <a:pt x="1" y="6262"/>
                    </a:lnTo>
                    <a:lnTo>
                      <a:pt x="3617" y="12525"/>
                    </a:lnTo>
                    <a:lnTo>
                      <a:pt x="10847" y="12525"/>
                    </a:lnTo>
                    <a:lnTo>
                      <a:pt x="14462" y="6262"/>
                    </a:lnTo>
                    <a:lnTo>
                      <a:pt x="108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2" name="Google Shape;232;p6"/>
              <p:cNvSpPr/>
              <p:nvPr/>
            </p:nvSpPr>
            <p:spPr>
              <a:xfrm>
                <a:off x="7956600" y="2619313"/>
                <a:ext cx="361575" cy="313150"/>
              </a:xfrm>
              <a:custGeom>
                <a:avLst/>
                <a:gdLst/>
                <a:ahLst/>
                <a:cxnLst/>
                <a:rect l="l" t="t" r="r" b="b"/>
                <a:pathLst>
                  <a:path w="14463" h="12526" extrusionOk="0">
                    <a:moveTo>
                      <a:pt x="3617" y="0"/>
                    </a:moveTo>
                    <a:lnTo>
                      <a:pt x="1" y="6263"/>
                    </a:lnTo>
                    <a:lnTo>
                      <a:pt x="3617" y="12526"/>
                    </a:lnTo>
                    <a:lnTo>
                      <a:pt x="10848" y="12526"/>
                    </a:lnTo>
                    <a:lnTo>
                      <a:pt x="14463" y="6263"/>
                    </a:lnTo>
                    <a:lnTo>
                      <a:pt x="108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33" name="Google Shape;233;p6"/>
            <p:cNvGrpSpPr/>
            <p:nvPr/>
          </p:nvGrpSpPr>
          <p:grpSpPr>
            <a:xfrm flipH="1">
              <a:off x="7351642" y="-268650"/>
              <a:ext cx="949825" cy="657750"/>
              <a:chOff x="7368350" y="1061350"/>
              <a:chExt cx="949825" cy="657750"/>
            </a:xfrm>
          </p:grpSpPr>
          <p:sp>
            <p:nvSpPr>
              <p:cNvPr id="234" name="Google Shape;234;p6"/>
              <p:cNvSpPr/>
              <p:nvPr/>
            </p:nvSpPr>
            <p:spPr>
              <a:xfrm>
                <a:off x="7368350" y="1233675"/>
                <a:ext cx="361575" cy="313125"/>
              </a:xfrm>
              <a:custGeom>
                <a:avLst/>
                <a:gdLst/>
                <a:ahLst/>
                <a:cxnLst/>
                <a:rect l="l" t="t" r="r" b="b"/>
                <a:pathLst>
                  <a:path w="14463" h="12525" extrusionOk="0">
                    <a:moveTo>
                      <a:pt x="3617" y="0"/>
                    </a:moveTo>
                    <a:lnTo>
                      <a:pt x="1" y="6262"/>
                    </a:lnTo>
                    <a:lnTo>
                      <a:pt x="3617" y="12524"/>
                    </a:lnTo>
                    <a:lnTo>
                      <a:pt x="10848" y="12524"/>
                    </a:lnTo>
                    <a:lnTo>
                      <a:pt x="14463" y="6262"/>
                    </a:lnTo>
                    <a:lnTo>
                      <a:pt x="108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5" name="Google Shape;235;p6"/>
              <p:cNvSpPr/>
              <p:nvPr/>
            </p:nvSpPr>
            <p:spPr>
              <a:xfrm>
                <a:off x="7663400" y="1061350"/>
                <a:ext cx="361575" cy="313150"/>
              </a:xfrm>
              <a:custGeom>
                <a:avLst/>
                <a:gdLst/>
                <a:ahLst/>
                <a:cxnLst/>
                <a:rect l="l" t="t" r="r" b="b"/>
                <a:pathLst>
                  <a:path w="14463" h="12526" extrusionOk="0">
                    <a:moveTo>
                      <a:pt x="3616" y="0"/>
                    </a:moveTo>
                    <a:lnTo>
                      <a:pt x="1" y="6263"/>
                    </a:lnTo>
                    <a:lnTo>
                      <a:pt x="3616" y="12525"/>
                    </a:lnTo>
                    <a:lnTo>
                      <a:pt x="10846" y="12525"/>
                    </a:lnTo>
                    <a:lnTo>
                      <a:pt x="14462" y="6263"/>
                    </a:lnTo>
                    <a:lnTo>
                      <a:pt x="108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6" name="Google Shape;236;p6"/>
              <p:cNvSpPr/>
              <p:nvPr/>
            </p:nvSpPr>
            <p:spPr>
              <a:xfrm>
                <a:off x="7663400" y="1405950"/>
                <a:ext cx="361575" cy="313150"/>
              </a:xfrm>
              <a:custGeom>
                <a:avLst/>
                <a:gdLst/>
                <a:ahLst/>
                <a:cxnLst/>
                <a:rect l="l" t="t" r="r" b="b"/>
                <a:pathLst>
                  <a:path w="14463" h="12526" extrusionOk="0">
                    <a:moveTo>
                      <a:pt x="3616" y="0"/>
                    </a:moveTo>
                    <a:lnTo>
                      <a:pt x="1" y="6262"/>
                    </a:lnTo>
                    <a:lnTo>
                      <a:pt x="3616" y="12526"/>
                    </a:lnTo>
                    <a:lnTo>
                      <a:pt x="10846" y="12526"/>
                    </a:lnTo>
                    <a:lnTo>
                      <a:pt x="14462" y="6262"/>
                    </a:lnTo>
                    <a:lnTo>
                      <a:pt x="108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7" name="Google Shape;237;p6"/>
              <p:cNvSpPr/>
              <p:nvPr/>
            </p:nvSpPr>
            <p:spPr>
              <a:xfrm>
                <a:off x="7956575" y="1233675"/>
                <a:ext cx="361600" cy="313125"/>
              </a:xfrm>
              <a:custGeom>
                <a:avLst/>
                <a:gdLst/>
                <a:ahLst/>
                <a:cxnLst/>
                <a:rect l="l" t="t" r="r" b="b"/>
                <a:pathLst>
                  <a:path w="14464" h="12525" extrusionOk="0">
                    <a:moveTo>
                      <a:pt x="3616" y="0"/>
                    </a:moveTo>
                    <a:lnTo>
                      <a:pt x="1" y="6262"/>
                    </a:lnTo>
                    <a:lnTo>
                      <a:pt x="3616" y="12524"/>
                    </a:lnTo>
                    <a:lnTo>
                      <a:pt x="10848" y="12524"/>
                    </a:lnTo>
                    <a:lnTo>
                      <a:pt x="14464" y="6262"/>
                    </a:lnTo>
                    <a:lnTo>
                      <a:pt x="108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238" name="Shape 238"/>
        <p:cNvGrpSpPr/>
        <p:nvPr/>
      </p:nvGrpSpPr>
      <p:grpSpPr>
        <a:xfrm>
          <a:off x="0" y="0"/>
          <a:ext cx="0" cy="0"/>
          <a:chOff x="0" y="0"/>
          <a:chExt cx="0" cy="0"/>
        </a:xfrm>
      </p:grpSpPr>
      <p:sp>
        <p:nvSpPr>
          <p:cNvPr id="239" name="Google Shape;239;p7"/>
          <p:cNvSpPr txBox="1"/>
          <p:nvPr>
            <p:ph type="title"/>
          </p:nvPr>
        </p:nvSpPr>
        <p:spPr>
          <a:xfrm>
            <a:off x="4758025" y="1051500"/>
            <a:ext cx="3549900" cy="11334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40" name="Google Shape;240;p7"/>
          <p:cNvSpPr txBox="1"/>
          <p:nvPr>
            <p:ph type="subTitle" idx="1"/>
          </p:nvPr>
        </p:nvSpPr>
        <p:spPr>
          <a:xfrm>
            <a:off x="4758025" y="2184900"/>
            <a:ext cx="3549900" cy="19071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1600"/>
              <a:buFont typeface="Nunito Light"/>
              <a:buChar char="●"/>
              <a:defRPr/>
            </a:lvl1pPr>
            <a:lvl2pPr lvl="1" algn="ctr" rtl="0">
              <a:lnSpc>
                <a:spcPct val="100000"/>
              </a:lnSpc>
              <a:spcBef>
                <a:spcPts val="0"/>
              </a:spcBef>
              <a:spcAft>
                <a:spcPts val="0"/>
              </a:spcAft>
              <a:buClr>
                <a:srgbClr val="E76A28"/>
              </a:buClr>
              <a:buSzPts val="1600"/>
              <a:buFont typeface="Nunito Light"/>
              <a:buChar char="○"/>
              <a:defRPr/>
            </a:lvl2pPr>
            <a:lvl3pPr lvl="2" algn="ctr" rtl="0">
              <a:lnSpc>
                <a:spcPct val="100000"/>
              </a:lnSpc>
              <a:spcBef>
                <a:spcPts val="0"/>
              </a:spcBef>
              <a:spcAft>
                <a:spcPts val="0"/>
              </a:spcAft>
              <a:buClr>
                <a:srgbClr val="E76A28"/>
              </a:buClr>
              <a:buSzPts val="1500"/>
              <a:buFont typeface="Nunito Light"/>
              <a:buChar char="■"/>
              <a:defRPr/>
            </a:lvl3pPr>
            <a:lvl4pPr lvl="3" algn="ctr" rtl="0">
              <a:lnSpc>
                <a:spcPct val="100000"/>
              </a:lnSpc>
              <a:spcBef>
                <a:spcPts val="0"/>
              </a:spcBef>
              <a:spcAft>
                <a:spcPts val="0"/>
              </a:spcAft>
              <a:buClr>
                <a:srgbClr val="E76A28"/>
              </a:buClr>
              <a:buSzPts val="1500"/>
              <a:buFont typeface="Nunito Light"/>
              <a:buChar char="●"/>
              <a:defRPr/>
            </a:lvl4pPr>
            <a:lvl5pPr lvl="4" algn="ctr" rtl="0">
              <a:lnSpc>
                <a:spcPct val="100000"/>
              </a:lnSpc>
              <a:spcBef>
                <a:spcPts val="0"/>
              </a:spcBef>
              <a:spcAft>
                <a:spcPts val="0"/>
              </a:spcAft>
              <a:buClr>
                <a:srgbClr val="E76A28"/>
              </a:buClr>
              <a:buSzPts val="1200"/>
              <a:buFont typeface="Nunito Light"/>
              <a:buChar char="○"/>
              <a:defRPr/>
            </a:lvl5pPr>
            <a:lvl6pPr lvl="5" algn="ctr" rtl="0">
              <a:lnSpc>
                <a:spcPct val="100000"/>
              </a:lnSpc>
              <a:spcBef>
                <a:spcPts val="0"/>
              </a:spcBef>
              <a:spcAft>
                <a:spcPts val="0"/>
              </a:spcAft>
              <a:buClr>
                <a:srgbClr val="999999"/>
              </a:buClr>
              <a:buSzPts val="1200"/>
              <a:buFont typeface="Nunito Light"/>
              <a:buChar char="■"/>
              <a:defRPr/>
            </a:lvl6pPr>
            <a:lvl7pPr lvl="6" algn="ctr" rtl="0">
              <a:lnSpc>
                <a:spcPct val="100000"/>
              </a:lnSpc>
              <a:spcBef>
                <a:spcPts val="0"/>
              </a:spcBef>
              <a:spcAft>
                <a:spcPts val="0"/>
              </a:spcAft>
              <a:buClr>
                <a:srgbClr val="999999"/>
              </a:buClr>
              <a:buSzPts val="1300"/>
              <a:buFont typeface="Nunito Light"/>
              <a:buChar char="●"/>
              <a:defRPr/>
            </a:lvl7pPr>
            <a:lvl8pPr lvl="7" algn="ctr" rtl="0">
              <a:lnSpc>
                <a:spcPct val="100000"/>
              </a:lnSpc>
              <a:spcBef>
                <a:spcPts val="0"/>
              </a:spcBef>
              <a:spcAft>
                <a:spcPts val="0"/>
              </a:spcAft>
              <a:buClr>
                <a:srgbClr val="999999"/>
              </a:buClr>
              <a:buSzPts val="1300"/>
              <a:buFont typeface="Nunito Light"/>
              <a:buChar char="○"/>
              <a:defRPr/>
            </a:lvl8pPr>
            <a:lvl9pPr lvl="8" algn="ctr" rtl="0">
              <a:lnSpc>
                <a:spcPct val="100000"/>
              </a:lnSpc>
              <a:spcBef>
                <a:spcPts val="0"/>
              </a:spcBef>
              <a:spcAft>
                <a:spcPts val="0"/>
              </a:spcAft>
              <a:buClr>
                <a:srgbClr val="999999"/>
              </a:buClr>
              <a:buSzPts val="1200"/>
              <a:buFont typeface="Nunito Light"/>
              <a:buChar char="■"/>
              <a:defRPr/>
            </a:lvl9pPr>
          </a:lstStyle>
          <a:p/>
        </p:txBody>
      </p:sp>
      <p:sp>
        <p:nvSpPr>
          <p:cNvPr id="241" name="Google Shape;241;p7"/>
          <p:cNvSpPr/>
          <p:nvPr>
            <p:ph type="pic" idx="2"/>
          </p:nvPr>
        </p:nvSpPr>
        <p:spPr>
          <a:xfrm>
            <a:off x="1040075" y="1075200"/>
            <a:ext cx="3363300" cy="2993100"/>
          </a:xfrm>
          <a:prstGeom prst="hexagon">
            <a:avLst>
              <a:gd name="adj" fmla="val 25000"/>
              <a:gd name="vf" fmla="val 115470"/>
            </a:avLst>
          </a:prstGeom>
          <a:noFill/>
          <a:ln>
            <a:noFill/>
          </a:ln>
        </p:spPr>
      </p:sp>
      <p:grpSp>
        <p:nvGrpSpPr>
          <p:cNvPr id="242" name="Google Shape;242;p7"/>
          <p:cNvGrpSpPr/>
          <p:nvPr/>
        </p:nvGrpSpPr>
        <p:grpSpPr>
          <a:xfrm>
            <a:off x="560570" y="199048"/>
            <a:ext cx="8225224" cy="4714193"/>
            <a:chOff x="560570" y="199048"/>
            <a:chExt cx="8225224" cy="4714193"/>
          </a:xfrm>
        </p:grpSpPr>
        <p:grpSp>
          <p:nvGrpSpPr>
            <p:cNvPr id="243" name="Google Shape;243;p7"/>
            <p:cNvGrpSpPr/>
            <p:nvPr/>
          </p:nvGrpSpPr>
          <p:grpSpPr>
            <a:xfrm flipH="1">
              <a:off x="7947470" y="199048"/>
              <a:ext cx="838324" cy="185756"/>
              <a:chOff x="4389925" y="459275"/>
              <a:chExt cx="999075" cy="221375"/>
            </a:xfrm>
          </p:grpSpPr>
          <p:sp>
            <p:nvSpPr>
              <p:cNvPr id="244" name="Google Shape;244;p7"/>
              <p:cNvSpPr/>
              <p:nvPr/>
            </p:nvSpPr>
            <p:spPr>
              <a:xfrm>
                <a:off x="4389925" y="459275"/>
                <a:ext cx="70625" cy="70625"/>
              </a:xfrm>
              <a:custGeom>
                <a:avLst/>
                <a:gdLst/>
                <a:ahLst/>
                <a:cxnLst/>
                <a:rect l="l" t="t" r="r" b="b"/>
                <a:pathLst>
                  <a:path w="2825" h="2825" extrusionOk="0">
                    <a:moveTo>
                      <a:pt x="1413" y="0"/>
                    </a:moveTo>
                    <a:cubicBezTo>
                      <a:pt x="631"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5" name="Google Shape;245;p7"/>
              <p:cNvSpPr/>
              <p:nvPr/>
            </p:nvSpPr>
            <p:spPr>
              <a:xfrm>
                <a:off x="4575625" y="459275"/>
                <a:ext cx="70625" cy="70625"/>
              </a:xfrm>
              <a:custGeom>
                <a:avLst/>
                <a:gdLst/>
                <a:ahLst/>
                <a:cxnLst/>
                <a:rect l="l" t="t" r="r" b="b"/>
                <a:pathLst>
                  <a:path w="2825" h="2825" extrusionOk="0">
                    <a:moveTo>
                      <a:pt x="1413" y="0"/>
                    </a:moveTo>
                    <a:cubicBezTo>
                      <a:pt x="632"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6" name="Google Shape;246;p7"/>
              <p:cNvSpPr/>
              <p:nvPr/>
            </p:nvSpPr>
            <p:spPr>
              <a:xfrm>
                <a:off x="4761325" y="459275"/>
                <a:ext cx="70625" cy="70625"/>
              </a:xfrm>
              <a:custGeom>
                <a:avLst/>
                <a:gdLst/>
                <a:ahLst/>
                <a:cxnLst/>
                <a:rect l="l" t="t" r="r" b="b"/>
                <a:pathLst>
                  <a:path w="2825" h="2825" extrusionOk="0">
                    <a:moveTo>
                      <a:pt x="1413" y="0"/>
                    </a:moveTo>
                    <a:cubicBezTo>
                      <a:pt x="632"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7" name="Google Shape;247;p7"/>
              <p:cNvSpPr/>
              <p:nvPr/>
            </p:nvSpPr>
            <p:spPr>
              <a:xfrm>
                <a:off x="4946975" y="459275"/>
                <a:ext cx="70625" cy="70625"/>
              </a:xfrm>
              <a:custGeom>
                <a:avLst/>
                <a:gdLst/>
                <a:ahLst/>
                <a:cxnLst/>
                <a:rect l="l" t="t" r="r" b="b"/>
                <a:pathLst>
                  <a:path w="2825" h="2825" extrusionOk="0">
                    <a:moveTo>
                      <a:pt x="1413" y="0"/>
                    </a:moveTo>
                    <a:cubicBezTo>
                      <a:pt x="633" y="0"/>
                      <a:pt x="1" y="632"/>
                      <a:pt x="1" y="1412"/>
                    </a:cubicBezTo>
                    <a:cubicBezTo>
                      <a:pt x="1" y="2192"/>
                      <a:pt x="634" y="2824"/>
                      <a:pt x="1413" y="2824"/>
                    </a:cubicBezTo>
                    <a:cubicBezTo>
                      <a:pt x="2194"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8" name="Google Shape;248;p7"/>
              <p:cNvSpPr/>
              <p:nvPr/>
            </p:nvSpPr>
            <p:spPr>
              <a:xfrm>
                <a:off x="5132675" y="459275"/>
                <a:ext cx="70625" cy="70625"/>
              </a:xfrm>
              <a:custGeom>
                <a:avLst/>
                <a:gdLst/>
                <a:ahLst/>
                <a:cxnLst/>
                <a:rect l="l" t="t" r="r" b="b"/>
                <a:pathLst>
                  <a:path w="2825" h="2825" extrusionOk="0">
                    <a:moveTo>
                      <a:pt x="1413" y="0"/>
                    </a:moveTo>
                    <a:cubicBezTo>
                      <a:pt x="633" y="0"/>
                      <a:pt x="1" y="632"/>
                      <a:pt x="1" y="1412"/>
                    </a:cubicBezTo>
                    <a:cubicBezTo>
                      <a:pt x="1" y="2192"/>
                      <a:pt x="634" y="2824"/>
                      <a:pt x="1413" y="2824"/>
                    </a:cubicBezTo>
                    <a:cubicBezTo>
                      <a:pt x="2193"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9" name="Google Shape;249;p7"/>
              <p:cNvSpPr/>
              <p:nvPr/>
            </p:nvSpPr>
            <p:spPr>
              <a:xfrm>
                <a:off x="5318375" y="459275"/>
                <a:ext cx="70625" cy="70625"/>
              </a:xfrm>
              <a:custGeom>
                <a:avLst/>
                <a:gdLst/>
                <a:ahLst/>
                <a:cxnLst/>
                <a:rect l="l" t="t" r="r" b="b"/>
                <a:pathLst>
                  <a:path w="2825" h="2825" extrusionOk="0">
                    <a:moveTo>
                      <a:pt x="1413" y="0"/>
                    </a:moveTo>
                    <a:cubicBezTo>
                      <a:pt x="634" y="0"/>
                      <a:pt x="1" y="632"/>
                      <a:pt x="1" y="1412"/>
                    </a:cubicBezTo>
                    <a:cubicBezTo>
                      <a:pt x="1" y="2192"/>
                      <a:pt x="634" y="2824"/>
                      <a:pt x="1413" y="2824"/>
                    </a:cubicBezTo>
                    <a:cubicBezTo>
                      <a:pt x="2193"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0" name="Google Shape;250;p7"/>
              <p:cNvSpPr/>
              <p:nvPr/>
            </p:nvSpPr>
            <p:spPr>
              <a:xfrm>
                <a:off x="4389925" y="610000"/>
                <a:ext cx="70625" cy="70650"/>
              </a:xfrm>
              <a:custGeom>
                <a:avLst/>
                <a:gdLst/>
                <a:ahLst/>
                <a:cxnLst/>
                <a:rect l="l" t="t" r="r" b="b"/>
                <a:pathLst>
                  <a:path w="2825" h="2826" extrusionOk="0">
                    <a:moveTo>
                      <a:pt x="1413" y="1"/>
                    </a:moveTo>
                    <a:cubicBezTo>
                      <a:pt x="631"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1" name="Google Shape;251;p7"/>
              <p:cNvSpPr/>
              <p:nvPr/>
            </p:nvSpPr>
            <p:spPr>
              <a:xfrm>
                <a:off x="4575625" y="610000"/>
                <a:ext cx="70625" cy="70650"/>
              </a:xfrm>
              <a:custGeom>
                <a:avLst/>
                <a:gdLst/>
                <a:ahLst/>
                <a:cxnLst/>
                <a:rect l="l" t="t" r="r" b="b"/>
                <a:pathLst>
                  <a:path w="2825" h="2826" extrusionOk="0">
                    <a:moveTo>
                      <a:pt x="1413" y="1"/>
                    </a:moveTo>
                    <a:cubicBezTo>
                      <a:pt x="632"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2" name="Google Shape;252;p7"/>
              <p:cNvSpPr/>
              <p:nvPr/>
            </p:nvSpPr>
            <p:spPr>
              <a:xfrm>
                <a:off x="4761325" y="610000"/>
                <a:ext cx="70625" cy="70650"/>
              </a:xfrm>
              <a:custGeom>
                <a:avLst/>
                <a:gdLst/>
                <a:ahLst/>
                <a:cxnLst/>
                <a:rect l="l" t="t" r="r" b="b"/>
                <a:pathLst>
                  <a:path w="2825" h="2826" extrusionOk="0">
                    <a:moveTo>
                      <a:pt x="1413" y="1"/>
                    </a:moveTo>
                    <a:cubicBezTo>
                      <a:pt x="632"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3" name="Google Shape;253;p7"/>
              <p:cNvSpPr/>
              <p:nvPr/>
            </p:nvSpPr>
            <p:spPr>
              <a:xfrm>
                <a:off x="4946975" y="610000"/>
                <a:ext cx="70625" cy="70650"/>
              </a:xfrm>
              <a:custGeom>
                <a:avLst/>
                <a:gdLst/>
                <a:ahLst/>
                <a:cxnLst/>
                <a:rect l="l" t="t" r="r" b="b"/>
                <a:pathLst>
                  <a:path w="2825" h="2826" extrusionOk="0">
                    <a:moveTo>
                      <a:pt x="1413" y="1"/>
                    </a:moveTo>
                    <a:cubicBezTo>
                      <a:pt x="633" y="1"/>
                      <a:pt x="1" y="634"/>
                      <a:pt x="1" y="1413"/>
                    </a:cubicBezTo>
                    <a:cubicBezTo>
                      <a:pt x="1" y="2194"/>
                      <a:pt x="634" y="2825"/>
                      <a:pt x="1413" y="2825"/>
                    </a:cubicBezTo>
                    <a:cubicBezTo>
                      <a:pt x="1414" y="2825"/>
                      <a:pt x="1415" y="2825"/>
                      <a:pt x="1417" y="2825"/>
                    </a:cubicBezTo>
                    <a:cubicBezTo>
                      <a:pt x="2196" y="2825"/>
                      <a:pt x="2825" y="2193"/>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4" name="Google Shape;254;p7"/>
              <p:cNvSpPr/>
              <p:nvPr/>
            </p:nvSpPr>
            <p:spPr>
              <a:xfrm>
                <a:off x="5132675" y="610000"/>
                <a:ext cx="70625" cy="70650"/>
              </a:xfrm>
              <a:custGeom>
                <a:avLst/>
                <a:gdLst/>
                <a:ahLst/>
                <a:cxnLst/>
                <a:rect l="l" t="t" r="r" b="b"/>
                <a:pathLst>
                  <a:path w="2825" h="2826" extrusionOk="0">
                    <a:moveTo>
                      <a:pt x="1413" y="1"/>
                    </a:moveTo>
                    <a:cubicBezTo>
                      <a:pt x="633" y="1"/>
                      <a:pt x="1" y="634"/>
                      <a:pt x="1" y="1413"/>
                    </a:cubicBezTo>
                    <a:cubicBezTo>
                      <a:pt x="1" y="2194"/>
                      <a:pt x="634" y="2825"/>
                      <a:pt x="1413" y="2825"/>
                    </a:cubicBezTo>
                    <a:cubicBezTo>
                      <a:pt x="1414" y="2825"/>
                      <a:pt x="1415" y="2825"/>
                      <a:pt x="1417" y="2825"/>
                    </a:cubicBezTo>
                    <a:cubicBezTo>
                      <a:pt x="2195" y="2825"/>
                      <a:pt x="2825" y="2193"/>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5" name="Google Shape;255;p7"/>
              <p:cNvSpPr/>
              <p:nvPr/>
            </p:nvSpPr>
            <p:spPr>
              <a:xfrm>
                <a:off x="5318375" y="610000"/>
                <a:ext cx="70625" cy="70650"/>
              </a:xfrm>
              <a:custGeom>
                <a:avLst/>
                <a:gdLst/>
                <a:ahLst/>
                <a:cxnLst/>
                <a:rect l="l" t="t" r="r" b="b"/>
                <a:pathLst>
                  <a:path w="2825" h="2826" extrusionOk="0">
                    <a:moveTo>
                      <a:pt x="1413" y="1"/>
                    </a:moveTo>
                    <a:cubicBezTo>
                      <a:pt x="634" y="1"/>
                      <a:pt x="1" y="634"/>
                      <a:pt x="1" y="1413"/>
                    </a:cubicBezTo>
                    <a:cubicBezTo>
                      <a:pt x="1" y="2194"/>
                      <a:pt x="634" y="2825"/>
                      <a:pt x="1413" y="2825"/>
                    </a:cubicBezTo>
                    <a:cubicBezTo>
                      <a:pt x="2193" y="2825"/>
                      <a:pt x="2825" y="2194"/>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56" name="Google Shape;256;p7"/>
            <p:cNvGrpSpPr/>
            <p:nvPr/>
          </p:nvGrpSpPr>
          <p:grpSpPr>
            <a:xfrm flipH="1">
              <a:off x="560570" y="4727485"/>
              <a:ext cx="838324" cy="185756"/>
              <a:chOff x="4389925" y="459275"/>
              <a:chExt cx="999075" cy="221375"/>
            </a:xfrm>
          </p:grpSpPr>
          <p:sp>
            <p:nvSpPr>
              <p:cNvPr id="257" name="Google Shape;257;p7"/>
              <p:cNvSpPr/>
              <p:nvPr/>
            </p:nvSpPr>
            <p:spPr>
              <a:xfrm>
                <a:off x="4389925" y="459275"/>
                <a:ext cx="70625" cy="70625"/>
              </a:xfrm>
              <a:custGeom>
                <a:avLst/>
                <a:gdLst/>
                <a:ahLst/>
                <a:cxnLst/>
                <a:rect l="l" t="t" r="r" b="b"/>
                <a:pathLst>
                  <a:path w="2825" h="2825" extrusionOk="0">
                    <a:moveTo>
                      <a:pt x="1413" y="0"/>
                    </a:moveTo>
                    <a:cubicBezTo>
                      <a:pt x="631"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8" name="Google Shape;258;p7"/>
              <p:cNvSpPr/>
              <p:nvPr/>
            </p:nvSpPr>
            <p:spPr>
              <a:xfrm>
                <a:off x="4575625" y="459275"/>
                <a:ext cx="70625" cy="70625"/>
              </a:xfrm>
              <a:custGeom>
                <a:avLst/>
                <a:gdLst/>
                <a:ahLst/>
                <a:cxnLst/>
                <a:rect l="l" t="t" r="r" b="b"/>
                <a:pathLst>
                  <a:path w="2825" h="2825" extrusionOk="0">
                    <a:moveTo>
                      <a:pt x="1413" y="0"/>
                    </a:moveTo>
                    <a:cubicBezTo>
                      <a:pt x="632"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9" name="Google Shape;259;p7"/>
              <p:cNvSpPr/>
              <p:nvPr/>
            </p:nvSpPr>
            <p:spPr>
              <a:xfrm>
                <a:off x="4761325" y="459275"/>
                <a:ext cx="70625" cy="70625"/>
              </a:xfrm>
              <a:custGeom>
                <a:avLst/>
                <a:gdLst/>
                <a:ahLst/>
                <a:cxnLst/>
                <a:rect l="l" t="t" r="r" b="b"/>
                <a:pathLst>
                  <a:path w="2825" h="2825" extrusionOk="0">
                    <a:moveTo>
                      <a:pt x="1413" y="0"/>
                    </a:moveTo>
                    <a:cubicBezTo>
                      <a:pt x="632"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0" name="Google Shape;260;p7"/>
              <p:cNvSpPr/>
              <p:nvPr/>
            </p:nvSpPr>
            <p:spPr>
              <a:xfrm>
                <a:off x="4946975" y="459275"/>
                <a:ext cx="70625" cy="70625"/>
              </a:xfrm>
              <a:custGeom>
                <a:avLst/>
                <a:gdLst/>
                <a:ahLst/>
                <a:cxnLst/>
                <a:rect l="l" t="t" r="r" b="b"/>
                <a:pathLst>
                  <a:path w="2825" h="2825" extrusionOk="0">
                    <a:moveTo>
                      <a:pt x="1413" y="0"/>
                    </a:moveTo>
                    <a:cubicBezTo>
                      <a:pt x="633" y="0"/>
                      <a:pt x="1" y="632"/>
                      <a:pt x="1" y="1412"/>
                    </a:cubicBezTo>
                    <a:cubicBezTo>
                      <a:pt x="1" y="2192"/>
                      <a:pt x="634" y="2824"/>
                      <a:pt x="1413" y="2824"/>
                    </a:cubicBezTo>
                    <a:cubicBezTo>
                      <a:pt x="2194"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1" name="Google Shape;261;p7"/>
              <p:cNvSpPr/>
              <p:nvPr/>
            </p:nvSpPr>
            <p:spPr>
              <a:xfrm>
                <a:off x="5132675" y="459275"/>
                <a:ext cx="70625" cy="70625"/>
              </a:xfrm>
              <a:custGeom>
                <a:avLst/>
                <a:gdLst/>
                <a:ahLst/>
                <a:cxnLst/>
                <a:rect l="l" t="t" r="r" b="b"/>
                <a:pathLst>
                  <a:path w="2825" h="2825" extrusionOk="0">
                    <a:moveTo>
                      <a:pt x="1413" y="0"/>
                    </a:moveTo>
                    <a:cubicBezTo>
                      <a:pt x="633" y="0"/>
                      <a:pt x="1" y="632"/>
                      <a:pt x="1" y="1412"/>
                    </a:cubicBezTo>
                    <a:cubicBezTo>
                      <a:pt x="1" y="2192"/>
                      <a:pt x="634" y="2824"/>
                      <a:pt x="1413" y="2824"/>
                    </a:cubicBezTo>
                    <a:cubicBezTo>
                      <a:pt x="2193"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2" name="Google Shape;262;p7"/>
              <p:cNvSpPr/>
              <p:nvPr/>
            </p:nvSpPr>
            <p:spPr>
              <a:xfrm>
                <a:off x="5318375" y="459275"/>
                <a:ext cx="70625" cy="70625"/>
              </a:xfrm>
              <a:custGeom>
                <a:avLst/>
                <a:gdLst/>
                <a:ahLst/>
                <a:cxnLst/>
                <a:rect l="l" t="t" r="r" b="b"/>
                <a:pathLst>
                  <a:path w="2825" h="2825" extrusionOk="0">
                    <a:moveTo>
                      <a:pt x="1413" y="0"/>
                    </a:moveTo>
                    <a:cubicBezTo>
                      <a:pt x="634" y="0"/>
                      <a:pt x="1" y="632"/>
                      <a:pt x="1" y="1412"/>
                    </a:cubicBezTo>
                    <a:cubicBezTo>
                      <a:pt x="1" y="2192"/>
                      <a:pt x="634" y="2824"/>
                      <a:pt x="1413" y="2824"/>
                    </a:cubicBezTo>
                    <a:cubicBezTo>
                      <a:pt x="2193"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3" name="Google Shape;263;p7"/>
              <p:cNvSpPr/>
              <p:nvPr/>
            </p:nvSpPr>
            <p:spPr>
              <a:xfrm>
                <a:off x="4389925" y="610000"/>
                <a:ext cx="70625" cy="70650"/>
              </a:xfrm>
              <a:custGeom>
                <a:avLst/>
                <a:gdLst/>
                <a:ahLst/>
                <a:cxnLst/>
                <a:rect l="l" t="t" r="r" b="b"/>
                <a:pathLst>
                  <a:path w="2825" h="2826" extrusionOk="0">
                    <a:moveTo>
                      <a:pt x="1413" y="1"/>
                    </a:moveTo>
                    <a:cubicBezTo>
                      <a:pt x="631"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4" name="Google Shape;264;p7"/>
              <p:cNvSpPr/>
              <p:nvPr/>
            </p:nvSpPr>
            <p:spPr>
              <a:xfrm>
                <a:off x="4575625" y="610000"/>
                <a:ext cx="70625" cy="70650"/>
              </a:xfrm>
              <a:custGeom>
                <a:avLst/>
                <a:gdLst/>
                <a:ahLst/>
                <a:cxnLst/>
                <a:rect l="l" t="t" r="r" b="b"/>
                <a:pathLst>
                  <a:path w="2825" h="2826" extrusionOk="0">
                    <a:moveTo>
                      <a:pt x="1413" y="1"/>
                    </a:moveTo>
                    <a:cubicBezTo>
                      <a:pt x="632"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5" name="Google Shape;265;p7"/>
              <p:cNvSpPr/>
              <p:nvPr/>
            </p:nvSpPr>
            <p:spPr>
              <a:xfrm>
                <a:off x="4761325" y="610000"/>
                <a:ext cx="70625" cy="70650"/>
              </a:xfrm>
              <a:custGeom>
                <a:avLst/>
                <a:gdLst/>
                <a:ahLst/>
                <a:cxnLst/>
                <a:rect l="l" t="t" r="r" b="b"/>
                <a:pathLst>
                  <a:path w="2825" h="2826" extrusionOk="0">
                    <a:moveTo>
                      <a:pt x="1413" y="1"/>
                    </a:moveTo>
                    <a:cubicBezTo>
                      <a:pt x="632"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6" name="Google Shape;266;p7"/>
              <p:cNvSpPr/>
              <p:nvPr/>
            </p:nvSpPr>
            <p:spPr>
              <a:xfrm>
                <a:off x="4946975" y="610000"/>
                <a:ext cx="70625" cy="70650"/>
              </a:xfrm>
              <a:custGeom>
                <a:avLst/>
                <a:gdLst/>
                <a:ahLst/>
                <a:cxnLst/>
                <a:rect l="l" t="t" r="r" b="b"/>
                <a:pathLst>
                  <a:path w="2825" h="2826" extrusionOk="0">
                    <a:moveTo>
                      <a:pt x="1413" y="1"/>
                    </a:moveTo>
                    <a:cubicBezTo>
                      <a:pt x="633" y="1"/>
                      <a:pt x="1" y="634"/>
                      <a:pt x="1" y="1413"/>
                    </a:cubicBezTo>
                    <a:cubicBezTo>
                      <a:pt x="1" y="2194"/>
                      <a:pt x="634" y="2825"/>
                      <a:pt x="1413" y="2825"/>
                    </a:cubicBezTo>
                    <a:cubicBezTo>
                      <a:pt x="1414" y="2825"/>
                      <a:pt x="1415" y="2825"/>
                      <a:pt x="1417" y="2825"/>
                    </a:cubicBezTo>
                    <a:cubicBezTo>
                      <a:pt x="2196" y="2825"/>
                      <a:pt x="2825" y="2193"/>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7" name="Google Shape;267;p7"/>
              <p:cNvSpPr/>
              <p:nvPr/>
            </p:nvSpPr>
            <p:spPr>
              <a:xfrm>
                <a:off x="5132675" y="610000"/>
                <a:ext cx="70625" cy="70650"/>
              </a:xfrm>
              <a:custGeom>
                <a:avLst/>
                <a:gdLst/>
                <a:ahLst/>
                <a:cxnLst/>
                <a:rect l="l" t="t" r="r" b="b"/>
                <a:pathLst>
                  <a:path w="2825" h="2826" extrusionOk="0">
                    <a:moveTo>
                      <a:pt x="1413" y="1"/>
                    </a:moveTo>
                    <a:cubicBezTo>
                      <a:pt x="633" y="1"/>
                      <a:pt x="1" y="634"/>
                      <a:pt x="1" y="1413"/>
                    </a:cubicBezTo>
                    <a:cubicBezTo>
                      <a:pt x="1" y="2194"/>
                      <a:pt x="634" y="2825"/>
                      <a:pt x="1413" y="2825"/>
                    </a:cubicBezTo>
                    <a:cubicBezTo>
                      <a:pt x="1414" y="2825"/>
                      <a:pt x="1415" y="2825"/>
                      <a:pt x="1417" y="2825"/>
                    </a:cubicBezTo>
                    <a:cubicBezTo>
                      <a:pt x="2195" y="2825"/>
                      <a:pt x="2825" y="2193"/>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8" name="Google Shape;268;p7"/>
              <p:cNvSpPr/>
              <p:nvPr/>
            </p:nvSpPr>
            <p:spPr>
              <a:xfrm>
                <a:off x="5318375" y="610000"/>
                <a:ext cx="70625" cy="70650"/>
              </a:xfrm>
              <a:custGeom>
                <a:avLst/>
                <a:gdLst/>
                <a:ahLst/>
                <a:cxnLst/>
                <a:rect l="l" t="t" r="r" b="b"/>
                <a:pathLst>
                  <a:path w="2825" h="2826" extrusionOk="0">
                    <a:moveTo>
                      <a:pt x="1413" y="1"/>
                    </a:moveTo>
                    <a:cubicBezTo>
                      <a:pt x="634" y="1"/>
                      <a:pt x="1" y="634"/>
                      <a:pt x="1" y="1413"/>
                    </a:cubicBezTo>
                    <a:cubicBezTo>
                      <a:pt x="1" y="2194"/>
                      <a:pt x="634" y="2825"/>
                      <a:pt x="1413" y="2825"/>
                    </a:cubicBezTo>
                    <a:cubicBezTo>
                      <a:pt x="2193" y="2825"/>
                      <a:pt x="2825" y="2194"/>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269" name="Google Shape;269;p7"/>
          <p:cNvGrpSpPr/>
          <p:nvPr/>
        </p:nvGrpSpPr>
        <p:grpSpPr>
          <a:xfrm>
            <a:off x="3950063" y="-180525"/>
            <a:ext cx="4946470" cy="5165187"/>
            <a:chOff x="3950063" y="-180525"/>
            <a:chExt cx="4946470" cy="5165187"/>
          </a:xfrm>
        </p:grpSpPr>
        <p:grpSp>
          <p:nvGrpSpPr>
            <p:cNvPr id="270" name="Google Shape;270;p7"/>
            <p:cNvGrpSpPr/>
            <p:nvPr/>
          </p:nvGrpSpPr>
          <p:grpSpPr>
            <a:xfrm flipH="1">
              <a:off x="8241758" y="4326913"/>
              <a:ext cx="654775" cy="657750"/>
              <a:chOff x="7663400" y="2447013"/>
              <a:chExt cx="654775" cy="657750"/>
            </a:xfrm>
          </p:grpSpPr>
          <p:sp>
            <p:nvSpPr>
              <p:cNvPr id="271" name="Google Shape;271;p7"/>
              <p:cNvSpPr/>
              <p:nvPr/>
            </p:nvSpPr>
            <p:spPr>
              <a:xfrm>
                <a:off x="7663400" y="2447013"/>
                <a:ext cx="361575" cy="313125"/>
              </a:xfrm>
              <a:custGeom>
                <a:avLst/>
                <a:gdLst/>
                <a:ahLst/>
                <a:cxnLst/>
                <a:rect l="l" t="t" r="r" b="b"/>
                <a:pathLst>
                  <a:path w="14463" h="12525" extrusionOk="0">
                    <a:moveTo>
                      <a:pt x="3617" y="0"/>
                    </a:moveTo>
                    <a:lnTo>
                      <a:pt x="1" y="6262"/>
                    </a:lnTo>
                    <a:lnTo>
                      <a:pt x="3617" y="12525"/>
                    </a:lnTo>
                    <a:lnTo>
                      <a:pt x="10847" y="12525"/>
                    </a:lnTo>
                    <a:lnTo>
                      <a:pt x="14462" y="6262"/>
                    </a:lnTo>
                    <a:lnTo>
                      <a:pt x="108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2" name="Google Shape;272;p7"/>
              <p:cNvSpPr/>
              <p:nvPr/>
            </p:nvSpPr>
            <p:spPr>
              <a:xfrm>
                <a:off x="7663400" y="2791638"/>
                <a:ext cx="361575" cy="313125"/>
              </a:xfrm>
              <a:custGeom>
                <a:avLst/>
                <a:gdLst/>
                <a:ahLst/>
                <a:cxnLst/>
                <a:rect l="l" t="t" r="r" b="b"/>
                <a:pathLst>
                  <a:path w="14463" h="12525" extrusionOk="0">
                    <a:moveTo>
                      <a:pt x="3617" y="0"/>
                    </a:moveTo>
                    <a:lnTo>
                      <a:pt x="1" y="6262"/>
                    </a:lnTo>
                    <a:lnTo>
                      <a:pt x="3617" y="12525"/>
                    </a:lnTo>
                    <a:lnTo>
                      <a:pt x="10847" y="12525"/>
                    </a:lnTo>
                    <a:lnTo>
                      <a:pt x="14462" y="6262"/>
                    </a:lnTo>
                    <a:lnTo>
                      <a:pt x="108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3" name="Google Shape;273;p7"/>
              <p:cNvSpPr/>
              <p:nvPr/>
            </p:nvSpPr>
            <p:spPr>
              <a:xfrm>
                <a:off x="7956600" y="2619313"/>
                <a:ext cx="361575" cy="313150"/>
              </a:xfrm>
              <a:custGeom>
                <a:avLst/>
                <a:gdLst/>
                <a:ahLst/>
                <a:cxnLst/>
                <a:rect l="l" t="t" r="r" b="b"/>
                <a:pathLst>
                  <a:path w="14463" h="12526" extrusionOk="0">
                    <a:moveTo>
                      <a:pt x="3617" y="0"/>
                    </a:moveTo>
                    <a:lnTo>
                      <a:pt x="1" y="6263"/>
                    </a:lnTo>
                    <a:lnTo>
                      <a:pt x="3617" y="12526"/>
                    </a:lnTo>
                    <a:lnTo>
                      <a:pt x="10848" y="12526"/>
                    </a:lnTo>
                    <a:lnTo>
                      <a:pt x="14463" y="6263"/>
                    </a:lnTo>
                    <a:lnTo>
                      <a:pt x="108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74" name="Google Shape;274;p7"/>
            <p:cNvGrpSpPr/>
            <p:nvPr/>
          </p:nvGrpSpPr>
          <p:grpSpPr>
            <a:xfrm>
              <a:off x="3950063" y="-180525"/>
              <a:ext cx="1243875" cy="1001841"/>
              <a:chOff x="6198500" y="1668659"/>
              <a:chExt cx="1243875" cy="1001841"/>
            </a:xfrm>
          </p:grpSpPr>
          <p:sp>
            <p:nvSpPr>
              <p:cNvPr id="275" name="Google Shape;275;p7"/>
              <p:cNvSpPr/>
              <p:nvPr/>
            </p:nvSpPr>
            <p:spPr>
              <a:xfrm>
                <a:off x="6493125" y="2011125"/>
                <a:ext cx="361575" cy="313150"/>
              </a:xfrm>
              <a:custGeom>
                <a:avLst/>
                <a:gdLst/>
                <a:ahLst/>
                <a:cxnLst/>
                <a:rect l="l" t="t" r="r" b="b"/>
                <a:pathLst>
                  <a:path w="14463" h="12526" extrusionOk="0">
                    <a:moveTo>
                      <a:pt x="3616" y="0"/>
                    </a:moveTo>
                    <a:lnTo>
                      <a:pt x="1" y="6264"/>
                    </a:lnTo>
                    <a:lnTo>
                      <a:pt x="3616" y="12526"/>
                    </a:lnTo>
                    <a:lnTo>
                      <a:pt x="10847" y="12526"/>
                    </a:lnTo>
                    <a:lnTo>
                      <a:pt x="14463" y="6264"/>
                    </a:lnTo>
                    <a:lnTo>
                      <a:pt x="108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6" name="Google Shape;276;p7"/>
              <p:cNvSpPr/>
              <p:nvPr/>
            </p:nvSpPr>
            <p:spPr>
              <a:xfrm>
                <a:off x="6198500" y="1840450"/>
                <a:ext cx="361575" cy="313150"/>
              </a:xfrm>
              <a:custGeom>
                <a:avLst/>
                <a:gdLst/>
                <a:ahLst/>
                <a:cxnLst/>
                <a:rect l="l" t="t" r="r" b="b"/>
                <a:pathLst>
                  <a:path w="14463" h="12526" extrusionOk="0">
                    <a:moveTo>
                      <a:pt x="3617" y="0"/>
                    </a:moveTo>
                    <a:lnTo>
                      <a:pt x="1" y="6262"/>
                    </a:lnTo>
                    <a:lnTo>
                      <a:pt x="3617" y="12526"/>
                    </a:lnTo>
                    <a:lnTo>
                      <a:pt x="10848" y="12526"/>
                    </a:lnTo>
                    <a:lnTo>
                      <a:pt x="14463" y="6262"/>
                    </a:lnTo>
                    <a:lnTo>
                      <a:pt x="108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7" name="Google Shape;277;p7"/>
              <p:cNvSpPr/>
              <p:nvPr/>
            </p:nvSpPr>
            <p:spPr>
              <a:xfrm>
                <a:off x="6493125" y="2357350"/>
                <a:ext cx="361575" cy="313150"/>
              </a:xfrm>
              <a:custGeom>
                <a:avLst/>
                <a:gdLst/>
                <a:ahLst/>
                <a:cxnLst/>
                <a:rect l="l" t="t" r="r" b="b"/>
                <a:pathLst>
                  <a:path w="14463" h="12526" extrusionOk="0">
                    <a:moveTo>
                      <a:pt x="3616" y="0"/>
                    </a:moveTo>
                    <a:lnTo>
                      <a:pt x="1" y="6264"/>
                    </a:lnTo>
                    <a:lnTo>
                      <a:pt x="3616" y="12526"/>
                    </a:lnTo>
                    <a:lnTo>
                      <a:pt x="10847" y="12526"/>
                    </a:lnTo>
                    <a:lnTo>
                      <a:pt x="14463" y="6264"/>
                    </a:lnTo>
                    <a:lnTo>
                      <a:pt x="108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8" name="Google Shape;278;p7"/>
              <p:cNvSpPr/>
              <p:nvPr/>
            </p:nvSpPr>
            <p:spPr>
              <a:xfrm>
                <a:off x="6786275" y="1840450"/>
                <a:ext cx="361625" cy="313150"/>
              </a:xfrm>
              <a:custGeom>
                <a:avLst/>
                <a:gdLst/>
                <a:ahLst/>
                <a:cxnLst/>
                <a:rect l="l" t="t" r="r" b="b"/>
                <a:pathLst>
                  <a:path w="14465" h="12526" extrusionOk="0">
                    <a:moveTo>
                      <a:pt x="3617" y="0"/>
                    </a:moveTo>
                    <a:lnTo>
                      <a:pt x="1" y="6262"/>
                    </a:lnTo>
                    <a:lnTo>
                      <a:pt x="3617" y="12526"/>
                    </a:lnTo>
                    <a:lnTo>
                      <a:pt x="10849" y="12526"/>
                    </a:lnTo>
                    <a:lnTo>
                      <a:pt x="14465" y="6262"/>
                    </a:lnTo>
                    <a:lnTo>
                      <a:pt x="108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9" name="Google Shape;279;p7"/>
              <p:cNvSpPr/>
              <p:nvPr/>
            </p:nvSpPr>
            <p:spPr>
              <a:xfrm>
                <a:off x="6786275" y="2185050"/>
                <a:ext cx="361625" cy="313125"/>
              </a:xfrm>
              <a:custGeom>
                <a:avLst/>
                <a:gdLst/>
                <a:ahLst/>
                <a:cxnLst/>
                <a:rect l="l" t="t" r="r" b="b"/>
                <a:pathLst>
                  <a:path w="14465" h="12525" extrusionOk="0">
                    <a:moveTo>
                      <a:pt x="3617" y="0"/>
                    </a:moveTo>
                    <a:lnTo>
                      <a:pt x="1" y="6263"/>
                    </a:lnTo>
                    <a:lnTo>
                      <a:pt x="3617" y="12525"/>
                    </a:lnTo>
                    <a:lnTo>
                      <a:pt x="10849" y="12525"/>
                    </a:lnTo>
                    <a:lnTo>
                      <a:pt x="14465" y="6263"/>
                    </a:lnTo>
                    <a:lnTo>
                      <a:pt x="108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0" name="Google Shape;280;p7"/>
              <p:cNvSpPr/>
              <p:nvPr/>
            </p:nvSpPr>
            <p:spPr>
              <a:xfrm>
                <a:off x="7080800" y="1668659"/>
                <a:ext cx="361575" cy="313150"/>
              </a:xfrm>
              <a:custGeom>
                <a:avLst/>
                <a:gdLst/>
                <a:ahLst/>
                <a:cxnLst/>
                <a:rect l="l" t="t" r="r" b="b"/>
                <a:pathLst>
                  <a:path w="14463" h="12526" extrusionOk="0">
                    <a:moveTo>
                      <a:pt x="3617" y="0"/>
                    </a:moveTo>
                    <a:lnTo>
                      <a:pt x="1" y="6262"/>
                    </a:lnTo>
                    <a:lnTo>
                      <a:pt x="3617" y="12526"/>
                    </a:lnTo>
                    <a:lnTo>
                      <a:pt x="10848" y="12526"/>
                    </a:lnTo>
                    <a:lnTo>
                      <a:pt x="14463" y="6262"/>
                    </a:lnTo>
                    <a:lnTo>
                      <a:pt x="108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281" name="Google Shape;281;p7"/>
          <p:cNvGrpSpPr/>
          <p:nvPr/>
        </p:nvGrpSpPr>
        <p:grpSpPr>
          <a:xfrm>
            <a:off x="385825" y="168452"/>
            <a:ext cx="4822958" cy="4683748"/>
            <a:chOff x="385825" y="168452"/>
            <a:chExt cx="4822958" cy="4683748"/>
          </a:xfrm>
        </p:grpSpPr>
        <p:sp>
          <p:nvSpPr>
            <p:cNvPr id="282" name="Google Shape;282;p7"/>
            <p:cNvSpPr/>
            <p:nvPr/>
          </p:nvSpPr>
          <p:spPr>
            <a:xfrm flipH="1">
              <a:off x="385825" y="168452"/>
              <a:ext cx="246951" cy="246951"/>
            </a:xfrm>
            <a:custGeom>
              <a:avLst/>
              <a:gdLst/>
              <a:ahLst/>
              <a:cxnLst/>
              <a:rect l="l" t="t" r="r" b="b"/>
              <a:pathLst>
                <a:path w="16768" h="16768" extrusionOk="0">
                  <a:moveTo>
                    <a:pt x="6510" y="0"/>
                  </a:moveTo>
                  <a:cubicBezTo>
                    <a:pt x="5794" y="0"/>
                    <a:pt x="5212" y="581"/>
                    <a:pt x="5212" y="1299"/>
                  </a:cubicBezTo>
                  <a:lnTo>
                    <a:pt x="5212" y="3914"/>
                  </a:lnTo>
                  <a:cubicBezTo>
                    <a:pt x="5212" y="4630"/>
                    <a:pt x="4631" y="5212"/>
                    <a:pt x="3913" y="5212"/>
                  </a:cubicBezTo>
                  <a:lnTo>
                    <a:pt x="1299" y="5212"/>
                  </a:lnTo>
                  <a:cubicBezTo>
                    <a:pt x="583" y="5212"/>
                    <a:pt x="1" y="5793"/>
                    <a:pt x="1" y="6511"/>
                  </a:cubicBezTo>
                  <a:lnTo>
                    <a:pt x="1" y="10258"/>
                  </a:lnTo>
                  <a:cubicBezTo>
                    <a:pt x="1" y="10975"/>
                    <a:pt x="582" y="11557"/>
                    <a:pt x="1299" y="11557"/>
                  </a:cubicBezTo>
                  <a:lnTo>
                    <a:pt x="3913" y="11557"/>
                  </a:lnTo>
                  <a:cubicBezTo>
                    <a:pt x="4629" y="11557"/>
                    <a:pt x="5212" y="12138"/>
                    <a:pt x="5212" y="12856"/>
                  </a:cubicBezTo>
                  <a:lnTo>
                    <a:pt x="5212" y="15468"/>
                  </a:lnTo>
                  <a:cubicBezTo>
                    <a:pt x="5212" y="16186"/>
                    <a:pt x="5793" y="16767"/>
                    <a:pt x="6510" y="16767"/>
                  </a:cubicBezTo>
                  <a:lnTo>
                    <a:pt x="10258" y="16767"/>
                  </a:lnTo>
                  <a:cubicBezTo>
                    <a:pt x="10975" y="16767"/>
                    <a:pt x="11556" y="16187"/>
                    <a:pt x="11556" y="15468"/>
                  </a:cubicBezTo>
                  <a:lnTo>
                    <a:pt x="11556" y="12855"/>
                  </a:lnTo>
                  <a:cubicBezTo>
                    <a:pt x="11556" y="12138"/>
                    <a:pt x="12137" y="11556"/>
                    <a:pt x="12855" y="11556"/>
                  </a:cubicBezTo>
                  <a:lnTo>
                    <a:pt x="15470" y="11556"/>
                  </a:lnTo>
                  <a:cubicBezTo>
                    <a:pt x="16186" y="11556"/>
                    <a:pt x="16768" y="10975"/>
                    <a:pt x="16768" y="10257"/>
                  </a:cubicBezTo>
                  <a:lnTo>
                    <a:pt x="16768" y="6510"/>
                  </a:lnTo>
                  <a:cubicBezTo>
                    <a:pt x="16768" y="5795"/>
                    <a:pt x="16186" y="5212"/>
                    <a:pt x="15470" y="5212"/>
                  </a:cubicBezTo>
                  <a:lnTo>
                    <a:pt x="12855" y="5212"/>
                  </a:lnTo>
                  <a:cubicBezTo>
                    <a:pt x="12139" y="5212"/>
                    <a:pt x="11556" y="4631"/>
                    <a:pt x="11556" y="3914"/>
                  </a:cubicBezTo>
                  <a:lnTo>
                    <a:pt x="11556" y="1299"/>
                  </a:lnTo>
                  <a:cubicBezTo>
                    <a:pt x="11556" y="582"/>
                    <a:pt x="10976" y="0"/>
                    <a:pt x="102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3" name="Google Shape;283;p7"/>
            <p:cNvSpPr/>
            <p:nvPr/>
          </p:nvSpPr>
          <p:spPr>
            <a:xfrm flipH="1">
              <a:off x="4922208" y="4604000"/>
              <a:ext cx="286575" cy="248200"/>
            </a:xfrm>
            <a:custGeom>
              <a:avLst/>
              <a:gdLst/>
              <a:ahLst/>
              <a:cxnLst/>
              <a:rect l="l" t="t" r="r" b="b"/>
              <a:pathLst>
                <a:path w="11463" h="9928" extrusionOk="0">
                  <a:moveTo>
                    <a:pt x="2866" y="0"/>
                  </a:moveTo>
                  <a:lnTo>
                    <a:pt x="0" y="4964"/>
                  </a:lnTo>
                  <a:lnTo>
                    <a:pt x="2866" y="9928"/>
                  </a:lnTo>
                  <a:lnTo>
                    <a:pt x="8596" y="9928"/>
                  </a:lnTo>
                  <a:lnTo>
                    <a:pt x="11462" y="4964"/>
                  </a:lnTo>
                  <a:lnTo>
                    <a:pt x="859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284" name="Shape 284"/>
        <p:cNvGrpSpPr/>
        <p:nvPr/>
      </p:nvGrpSpPr>
      <p:grpSpPr>
        <a:xfrm>
          <a:off x="0" y="0"/>
          <a:ext cx="0" cy="0"/>
          <a:chOff x="0" y="0"/>
          <a:chExt cx="0" cy="0"/>
        </a:xfrm>
      </p:grpSpPr>
      <p:sp>
        <p:nvSpPr>
          <p:cNvPr id="285" name="Google Shape;285;p8"/>
          <p:cNvSpPr txBox="1"/>
          <p:nvPr>
            <p:ph type="title"/>
          </p:nvPr>
        </p:nvSpPr>
        <p:spPr>
          <a:xfrm>
            <a:off x="713225" y="1761600"/>
            <a:ext cx="3873600" cy="1620300"/>
          </a:xfrm>
          <a:prstGeom prst="rect">
            <a:avLst/>
          </a:prstGeom>
        </p:spPr>
        <p:txBody>
          <a:bodyPr spcFirstLastPara="1" wrap="square" lIns="91425" tIns="91425" rIns="91425" bIns="91425" anchor="ctr" anchorCtr="0">
            <a:noAutofit/>
          </a:bodyPr>
          <a:lstStyle>
            <a:lvl1pPr lvl="0">
              <a:lnSpc>
                <a:spcPct val="90000"/>
              </a:lnSpc>
              <a:spcBef>
                <a:spcPts val="0"/>
              </a:spcBef>
              <a:spcAft>
                <a:spcPts val="0"/>
              </a:spcAft>
              <a:buSzPts val="4800"/>
              <a:buNone/>
              <a:defRPr sz="5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grpSp>
        <p:nvGrpSpPr>
          <p:cNvPr id="286" name="Google Shape;286;p8"/>
          <p:cNvGrpSpPr/>
          <p:nvPr/>
        </p:nvGrpSpPr>
        <p:grpSpPr>
          <a:xfrm>
            <a:off x="385814" y="311460"/>
            <a:ext cx="8419724" cy="4601781"/>
            <a:chOff x="385814" y="311460"/>
            <a:chExt cx="8419724" cy="4601781"/>
          </a:xfrm>
        </p:grpSpPr>
        <p:grpSp>
          <p:nvGrpSpPr>
            <p:cNvPr id="287" name="Google Shape;287;p8"/>
            <p:cNvGrpSpPr/>
            <p:nvPr/>
          </p:nvGrpSpPr>
          <p:grpSpPr>
            <a:xfrm>
              <a:off x="7967214" y="311460"/>
              <a:ext cx="838324" cy="185756"/>
              <a:chOff x="4389925" y="459275"/>
              <a:chExt cx="999075" cy="221375"/>
            </a:xfrm>
          </p:grpSpPr>
          <p:sp>
            <p:nvSpPr>
              <p:cNvPr id="288" name="Google Shape;288;p8"/>
              <p:cNvSpPr/>
              <p:nvPr/>
            </p:nvSpPr>
            <p:spPr>
              <a:xfrm>
                <a:off x="4389925" y="459275"/>
                <a:ext cx="70625" cy="70625"/>
              </a:xfrm>
              <a:custGeom>
                <a:avLst/>
                <a:gdLst/>
                <a:ahLst/>
                <a:cxnLst/>
                <a:rect l="l" t="t" r="r" b="b"/>
                <a:pathLst>
                  <a:path w="2825" h="2825" extrusionOk="0">
                    <a:moveTo>
                      <a:pt x="1413" y="0"/>
                    </a:moveTo>
                    <a:cubicBezTo>
                      <a:pt x="631"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9" name="Google Shape;289;p8"/>
              <p:cNvSpPr/>
              <p:nvPr/>
            </p:nvSpPr>
            <p:spPr>
              <a:xfrm>
                <a:off x="4575625" y="459275"/>
                <a:ext cx="70625" cy="70625"/>
              </a:xfrm>
              <a:custGeom>
                <a:avLst/>
                <a:gdLst/>
                <a:ahLst/>
                <a:cxnLst/>
                <a:rect l="l" t="t" r="r" b="b"/>
                <a:pathLst>
                  <a:path w="2825" h="2825" extrusionOk="0">
                    <a:moveTo>
                      <a:pt x="1413" y="0"/>
                    </a:moveTo>
                    <a:cubicBezTo>
                      <a:pt x="632"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0" name="Google Shape;290;p8"/>
              <p:cNvSpPr/>
              <p:nvPr/>
            </p:nvSpPr>
            <p:spPr>
              <a:xfrm>
                <a:off x="4761325" y="459275"/>
                <a:ext cx="70625" cy="70625"/>
              </a:xfrm>
              <a:custGeom>
                <a:avLst/>
                <a:gdLst/>
                <a:ahLst/>
                <a:cxnLst/>
                <a:rect l="l" t="t" r="r" b="b"/>
                <a:pathLst>
                  <a:path w="2825" h="2825" extrusionOk="0">
                    <a:moveTo>
                      <a:pt x="1413" y="0"/>
                    </a:moveTo>
                    <a:cubicBezTo>
                      <a:pt x="632"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1" name="Google Shape;291;p8"/>
              <p:cNvSpPr/>
              <p:nvPr/>
            </p:nvSpPr>
            <p:spPr>
              <a:xfrm>
                <a:off x="4946975" y="459275"/>
                <a:ext cx="70625" cy="70625"/>
              </a:xfrm>
              <a:custGeom>
                <a:avLst/>
                <a:gdLst/>
                <a:ahLst/>
                <a:cxnLst/>
                <a:rect l="l" t="t" r="r" b="b"/>
                <a:pathLst>
                  <a:path w="2825" h="2825" extrusionOk="0">
                    <a:moveTo>
                      <a:pt x="1413" y="0"/>
                    </a:moveTo>
                    <a:cubicBezTo>
                      <a:pt x="633" y="0"/>
                      <a:pt x="1" y="632"/>
                      <a:pt x="1" y="1412"/>
                    </a:cubicBezTo>
                    <a:cubicBezTo>
                      <a:pt x="1" y="2192"/>
                      <a:pt x="634" y="2824"/>
                      <a:pt x="1413" y="2824"/>
                    </a:cubicBezTo>
                    <a:cubicBezTo>
                      <a:pt x="2194"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2" name="Google Shape;292;p8"/>
              <p:cNvSpPr/>
              <p:nvPr/>
            </p:nvSpPr>
            <p:spPr>
              <a:xfrm>
                <a:off x="5132675" y="459275"/>
                <a:ext cx="70625" cy="70625"/>
              </a:xfrm>
              <a:custGeom>
                <a:avLst/>
                <a:gdLst/>
                <a:ahLst/>
                <a:cxnLst/>
                <a:rect l="l" t="t" r="r" b="b"/>
                <a:pathLst>
                  <a:path w="2825" h="2825" extrusionOk="0">
                    <a:moveTo>
                      <a:pt x="1413" y="0"/>
                    </a:moveTo>
                    <a:cubicBezTo>
                      <a:pt x="633" y="0"/>
                      <a:pt x="1" y="632"/>
                      <a:pt x="1" y="1412"/>
                    </a:cubicBezTo>
                    <a:cubicBezTo>
                      <a:pt x="1" y="2192"/>
                      <a:pt x="634" y="2824"/>
                      <a:pt x="1413" y="2824"/>
                    </a:cubicBezTo>
                    <a:cubicBezTo>
                      <a:pt x="2193"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3" name="Google Shape;293;p8"/>
              <p:cNvSpPr/>
              <p:nvPr/>
            </p:nvSpPr>
            <p:spPr>
              <a:xfrm>
                <a:off x="5318375" y="459275"/>
                <a:ext cx="70625" cy="70625"/>
              </a:xfrm>
              <a:custGeom>
                <a:avLst/>
                <a:gdLst/>
                <a:ahLst/>
                <a:cxnLst/>
                <a:rect l="l" t="t" r="r" b="b"/>
                <a:pathLst>
                  <a:path w="2825" h="2825" extrusionOk="0">
                    <a:moveTo>
                      <a:pt x="1413" y="0"/>
                    </a:moveTo>
                    <a:cubicBezTo>
                      <a:pt x="634" y="0"/>
                      <a:pt x="1" y="632"/>
                      <a:pt x="1" y="1412"/>
                    </a:cubicBezTo>
                    <a:cubicBezTo>
                      <a:pt x="1" y="2192"/>
                      <a:pt x="634" y="2824"/>
                      <a:pt x="1413" y="2824"/>
                    </a:cubicBezTo>
                    <a:cubicBezTo>
                      <a:pt x="2193"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4" name="Google Shape;294;p8"/>
              <p:cNvSpPr/>
              <p:nvPr/>
            </p:nvSpPr>
            <p:spPr>
              <a:xfrm>
                <a:off x="4389925" y="610000"/>
                <a:ext cx="70625" cy="70650"/>
              </a:xfrm>
              <a:custGeom>
                <a:avLst/>
                <a:gdLst/>
                <a:ahLst/>
                <a:cxnLst/>
                <a:rect l="l" t="t" r="r" b="b"/>
                <a:pathLst>
                  <a:path w="2825" h="2826" extrusionOk="0">
                    <a:moveTo>
                      <a:pt x="1413" y="1"/>
                    </a:moveTo>
                    <a:cubicBezTo>
                      <a:pt x="631"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5" name="Google Shape;295;p8"/>
              <p:cNvSpPr/>
              <p:nvPr/>
            </p:nvSpPr>
            <p:spPr>
              <a:xfrm>
                <a:off x="4575625" y="610000"/>
                <a:ext cx="70625" cy="70650"/>
              </a:xfrm>
              <a:custGeom>
                <a:avLst/>
                <a:gdLst/>
                <a:ahLst/>
                <a:cxnLst/>
                <a:rect l="l" t="t" r="r" b="b"/>
                <a:pathLst>
                  <a:path w="2825" h="2826" extrusionOk="0">
                    <a:moveTo>
                      <a:pt x="1413" y="1"/>
                    </a:moveTo>
                    <a:cubicBezTo>
                      <a:pt x="632"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6" name="Google Shape;296;p8"/>
              <p:cNvSpPr/>
              <p:nvPr/>
            </p:nvSpPr>
            <p:spPr>
              <a:xfrm>
                <a:off x="4761325" y="610000"/>
                <a:ext cx="70625" cy="70650"/>
              </a:xfrm>
              <a:custGeom>
                <a:avLst/>
                <a:gdLst/>
                <a:ahLst/>
                <a:cxnLst/>
                <a:rect l="l" t="t" r="r" b="b"/>
                <a:pathLst>
                  <a:path w="2825" h="2826" extrusionOk="0">
                    <a:moveTo>
                      <a:pt x="1413" y="1"/>
                    </a:moveTo>
                    <a:cubicBezTo>
                      <a:pt x="632"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7" name="Google Shape;297;p8"/>
              <p:cNvSpPr/>
              <p:nvPr/>
            </p:nvSpPr>
            <p:spPr>
              <a:xfrm>
                <a:off x="4946975" y="610000"/>
                <a:ext cx="70625" cy="70650"/>
              </a:xfrm>
              <a:custGeom>
                <a:avLst/>
                <a:gdLst/>
                <a:ahLst/>
                <a:cxnLst/>
                <a:rect l="l" t="t" r="r" b="b"/>
                <a:pathLst>
                  <a:path w="2825" h="2826" extrusionOk="0">
                    <a:moveTo>
                      <a:pt x="1413" y="1"/>
                    </a:moveTo>
                    <a:cubicBezTo>
                      <a:pt x="633" y="1"/>
                      <a:pt x="1" y="634"/>
                      <a:pt x="1" y="1413"/>
                    </a:cubicBezTo>
                    <a:cubicBezTo>
                      <a:pt x="1" y="2194"/>
                      <a:pt x="634" y="2825"/>
                      <a:pt x="1413" y="2825"/>
                    </a:cubicBezTo>
                    <a:cubicBezTo>
                      <a:pt x="1414" y="2825"/>
                      <a:pt x="1415" y="2825"/>
                      <a:pt x="1417" y="2825"/>
                    </a:cubicBezTo>
                    <a:cubicBezTo>
                      <a:pt x="2196" y="2825"/>
                      <a:pt x="2825" y="2193"/>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8" name="Google Shape;298;p8"/>
              <p:cNvSpPr/>
              <p:nvPr/>
            </p:nvSpPr>
            <p:spPr>
              <a:xfrm>
                <a:off x="5132675" y="610000"/>
                <a:ext cx="70625" cy="70650"/>
              </a:xfrm>
              <a:custGeom>
                <a:avLst/>
                <a:gdLst/>
                <a:ahLst/>
                <a:cxnLst/>
                <a:rect l="l" t="t" r="r" b="b"/>
                <a:pathLst>
                  <a:path w="2825" h="2826" extrusionOk="0">
                    <a:moveTo>
                      <a:pt x="1413" y="1"/>
                    </a:moveTo>
                    <a:cubicBezTo>
                      <a:pt x="633" y="1"/>
                      <a:pt x="1" y="634"/>
                      <a:pt x="1" y="1413"/>
                    </a:cubicBezTo>
                    <a:cubicBezTo>
                      <a:pt x="1" y="2194"/>
                      <a:pt x="634" y="2825"/>
                      <a:pt x="1413" y="2825"/>
                    </a:cubicBezTo>
                    <a:cubicBezTo>
                      <a:pt x="1414" y="2825"/>
                      <a:pt x="1415" y="2825"/>
                      <a:pt x="1417" y="2825"/>
                    </a:cubicBezTo>
                    <a:cubicBezTo>
                      <a:pt x="2195" y="2825"/>
                      <a:pt x="2825" y="2193"/>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9" name="Google Shape;299;p8"/>
              <p:cNvSpPr/>
              <p:nvPr/>
            </p:nvSpPr>
            <p:spPr>
              <a:xfrm>
                <a:off x="5318375" y="610000"/>
                <a:ext cx="70625" cy="70650"/>
              </a:xfrm>
              <a:custGeom>
                <a:avLst/>
                <a:gdLst/>
                <a:ahLst/>
                <a:cxnLst/>
                <a:rect l="l" t="t" r="r" b="b"/>
                <a:pathLst>
                  <a:path w="2825" h="2826" extrusionOk="0">
                    <a:moveTo>
                      <a:pt x="1413" y="1"/>
                    </a:moveTo>
                    <a:cubicBezTo>
                      <a:pt x="634" y="1"/>
                      <a:pt x="1" y="634"/>
                      <a:pt x="1" y="1413"/>
                    </a:cubicBezTo>
                    <a:cubicBezTo>
                      <a:pt x="1" y="2194"/>
                      <a:pt x="634" y="2825"/>
                      <a:pt x="1413" y="2825"/>
                    </a:cubicBezTo>
                    <a:cubicBezTo>
                      <a:pt x="2193" y="2825"/>
                      <a:pt x="2825" y="2194"/>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00" name="Google Shape;300;p8"/>
            <p:cNvGrpSpPr/>
            <p:nvPr/>
          </p:nvGrpSpPr>
          <p:grpSpPr>
            <a:xfrm>
              <a:off x="385814" y="4727485"/>
              <a:ext cx="838324" cy="185756"/>
              <a:chOff x="4389925" y="459275"/>
              <a:chExt cx="999075" cy="221375"/>
            </a:xfrm>
          </p:grpSpPr>
          <p:sp>
            <p:nvSpPr>
              <p:cNvPr id="301" name="Google Shape;301;p8"/>
              <p:cNvSpPr/>
              <p:nvPr/>
            </p:nvSpPr>
            <p:spPr>
              <a:xfrm>
                <a:off x="4389925" y="459275"/>
                <a:ext cx="70625" cy="70625"/>
              </a:xfrm>
              <a:custGeom>
                <a:avLst/>
                <a:gdLst/>
                <a:ahLst/>
                <a:cxnLst/>
                <a:rect l="l" t="t" r="r" b="b"/>
                <a:pathLst>
                  <a:path w="2825" h="2825" extrusionOk="0">
                    <a:moveTo>
                      <a:pt x="1413" y="0"/>
                    </a:moveTo>
                    <a:cubicBezTo>
                      <a:pt x="631"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2" name="Google Shape;302;p8"/>
              <p:cNvSpPr/>
              <p:nvPr/>
            </p:nvSpPr>
            <p:spPr>
              <a:xfrm>
                <a:off x="4575625" y="459275"/>
                <a:ext cx="70625" cy="70625"/>
              </a:xfrm>
              <a:custGeom>
                <a:avLst/>
                <a:gdLst/>
                <a:ahLst/>
                <a:cxnLst/>
                <a:rect l="l" t="t" r="r" b="b"/>
                <a:pathLst>
                  <a:path w="2825" h="2825" extrusionOk="0">
                    <a:moveTo>
                      <a:pt x="1413" y="0"/>
                    </a:moveTo>
                    <a:cubicBezTo>
                      <a:pt x="632"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3" name="Google Shape;303;p8"/>
              <p:cNvSpPr/>
              <p:nvPr/>
            </p:nvSpPr>
            <p:spPr>
              <a:xfrm>
                <a:off x="4761325" y="459275"/>
                <a:ext cx="70625" cy="70625"/>
              </a:xfrm>
              <a:custGeom>
                <a:avLst/>
                <a:gdLst/>
                <a:ahLst/>
                <a:cxnLst/>
                <a:rect l="l" t="t" r="r" b="b"/>
                <a:pathLst>
                  <a:path w="2825" h="2825" extrusionOk="0">
                    <a:moveTo>
                      <a:pt x="1413" y="0"/>
                    </a:moveTo>
                    <a:cubicBezTo>
                      <a:pt x="632"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4" name="Google Shape;304;p8"/>
              <p:cNvSpPr/>
              <p:nvPr/>
            </p:nvSpPr>
            <p:spPr>
              <a:xfrm>
                <a:off x="4946975" y="459275"/>
                <a:ext cx="70625" cy="70625"/>
              </a:xfrm>
              <a:custGeom>
                <a:avLst/>
                <a:gdLst/>
                <a:ahLst/>
                <a:cxnLst/>
                <a:rect l="l" t="t" r="r" b="b"/>
                <a:pathLst>
                  <a:path w="2825" h="2825" extrusionOk="0">
                    <a:moveTo>
                      <a:pt x="1413" y="0"/>
                    </a:moveTo>
                    <a:cubicBezTo>
                      <a:pt x="633" y="0"/>
                      <a:pt x="1" y="632"/>
                      <a:pt x="1" y="1412"/>
                    </a:cubicBezTo>
                    <a:cubicBezTo>
                      <a:pt x="1" y="2192"/>
                      <a:pt x="634" y="2824"/>
                      <a:pt x="1413" y="2824"/>
                    </a:cubicBezTo>
                    <a:cubicBezTo>
                      <a:pt x="2194"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5" name="Google Shape;305;p8"/>
              <p:cNvSpPr/>
              <p:nvPr/>
            </p:nvSpPr>
            <p:spPr>
              <a:xfrm>
                <a:off x="5132675" y="459275"/>
                <a:ext cx="70625" cy="70625"/>
              </a:xfrm>
              <a:custGeom>
                <a:avLst/>
                <a:gdLst/>
                <a:ahLst/>
                <a:cxnLst/>
                <a:rect l="l" t="t" r="r" b="b"/>
                <a:pathLst>
                  <a:path w="2825" h="2825" extrusionOk="0">
                    <a:moveTo>
                      <a:pt x="1413" y="0"/>
                    </a:moveTo>
                    <a:cubicBezTo>
                      <a:pt x="633" y="0"/>
                      <a:pt x="1" y="632"/>
                      <a:pt x="1" y="1412"/>
                    </a:cubicBezTo>
                    <a:cubicBezTo>
                      <a:pt x="1" y="2192"/>
                      <a:pt x="634" y="2824"/>
                      <a:pt x="1413" y="2824"/>
                    </a:cubicBezTo>
                    <a:cubicBezTo>
                      <a:pt x="2193"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6" name="Google Shape;306;p8"/>
              <p:cNvSpPr/>
              <p:nvPr/>
            </p:nvSpPr>
            <p:spPr>
              <a:xfrm>
                <a:off x="5318375" y="459275"/>
                <a:ext cx="70625" cy="70625"/>
              </a:xfrm>
              <a:custGeom>
                <a:avLst/>
                <a:gdLst/>
                <a:ahLst/>
                <a:cxnLst/>
                <a:rect l="l" t="t" r="r" b="b"/>
                <a:pathLst>
                  <a:path w="2825" h="2825" extrusionOk="0">
                    <a:moveTo>
                      <a:pt x="1413" y="0"/>
                    </a:moveTo>
                    <a:cubicBezTo>
                      <a:pt x="634" y="0"/>
                      <a:pt x="1" y="632"/>
                      <a:pt x="1" y="1412"/>
                    </a:cubicBezTo>
                    <a:cubicBezTo>
                      <a:pt x="1" y="2192"/>
                      <a:pt x="634" y="2824"/>
                      <a:pt x="1413" y="2824"/>
                    </a:cubicBezTo>
                    <a:cubicBezTo>
                      <a:pt x="2193"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7" name="Google Shape;307;p8"/>
              <p:cNvSpPr/>
              <p:nvPr/>
            </p:nvSpPr>
            <p:spPr>
              <a:xfrm>
                <a:off x="4389925" y="610000"/>
                <a:ext cx="70625" cy="70650"/>
              </a:xfrm>
              <a:custGeom>
                <a:avLst/>
                <a:gdLst/>
                <a:ahLst/>
                <a:cxnLst/>
                <a:rect l="l" t="t" r="r" b="b"/>
                <a:pathLst>
                  <a:path w="2825" h="2826" extrusionOk="0">
                    <a:moveTo>
                      <a:pt x="1413" y="1"/>
                    </a:moveTo>
                    <a:cubicBezTo>
                      <a:pt x="631"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8" name="Google Shape;308;p8"/>
              <p:cNvSpPr/>
              <p:nvPr/>
            </p:nvSpPr>
            <p:spPr>
              <a:xfrm>
                <a:off x="4575625" y="610000"/>
                <a:ext cx="70625" cy="70650"/>
              </a:xfrm>
              <a:custGeom>
                <a:avLst/>
                <a:gdLst/>
                <a:ahLst/>
                <a:cxnLst/>
                <a:rect l="l" t="t" r="r" b="b"/>
                <a:pathLst>
                  <a:path w="2825" h="2826" extrusionOk="0">
                    <a:moveTo>
                      <a:pt x="1413" y="1"/>
                    </a:moveTo>
                    <a:cubicBezTo>
                      <a:pt x="632"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9" name="Google Shape;309;p8"/>
              <p:cNvSpPr/>
              <p:nvPr/>
            </p:nvSpPr>
            <p:spPr>
              <a:xfrm>
                <a:off x="4761325" y="610000"/>
                <a:ext cx="70625" cy="70650"/>
              </a:xfrm>
              <a:custGeom>
                <a:avLst/>
                <a:gdLst/>
                <a:ahLst/>
                <a:cxnLst/>
                <a:rect l="l" t="t" r="r" b="b"/>
                <a:pathLst>
                  <a:path w="2825" h="2826" extrusionOk="0">
                    <a:moveTo>
                      <a:pt x="1413" y="1"/>
                    </a:moveTo>
                    <a:cubicBezTo>
                      <a:pt x="632"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0" name="Google Shape;310;p8"/>
              <p:cNvSpPr/>
              <p:nvPr/>
            </p:nvSpPr>
            <p:spPr>
              <a:xfrm>
                <a:off x="4946975" y="610000"/>
                <a:ext cx="70625" cy="70650"/>
              </a:xfrm>
              <a:custGeom>
                <a:avLst/>
                <a:gdLst/>
                <a:ahLst/>
                <a:cxnLst/>
                <a:rect l="l" t="t" r="r" b="b"/>
                <a:pathLst>
                  <a:path w="2825" h="2826" extrusionOk="0">
                    <a:moveTo>
                      <a:pt x="1413" y="1"/>
                    </a:moveTo>
                    <a:cubicBezTo>
                      <a:pt x="633" y="1"/>
                      <a:pt x="1" y="634"/>
                      <a:pt x="1" y="1413"/>
                    </a:cubicBezTo>
                    <a:cubicBezTo>
                      <a:pt x="1" y="2194"/>
                      <a:pt x="634" y="2825"/>
                      <a:pt x="1413" y="2825"/>
                    </a:cubicBezTo>
                    <a:cubicBezTo>
                      <a:pt x="1414" y="2825"/>
                      <a:pt x="1415" y="2825"/>
                      <a:pt x="1417" y="2825"/>
                    </a:cubicBezTo>
                    <a:cubicBezTo>
                      <a:pt x="2196" y="2825"/>
                      <a:pt x="2825" y="2193"/>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1" name="Google Shape;311;p8"/>
              <p:cNvSpPr/>
              <p:nvPr/>
            </p:nvSpPr>
            <p:spPr>
              <a:xfrm>
                <a:off x="5132675" y="610000"/>
                <a:ext cx="70625" cy="70650"/>
              </a:xfrm>
              <a:custGeom>
                <a:avLst/>
                <a:gdLst/>
                <a:ahLst/>
                <a:cxnLst/>
                <a:rect l="l" t="t" r="r" b="b"/>
                <a:pathLst>
                  <a:path w="2825" h="2826" extrusionOk="0">
                    <a:moveTo>
                      <a:pt x="1413" y="1"/>
                    </a:moveTo>
                    <a:cubicBezTo>
                      <a:pt x="633" y="1"/>
                      <a:pt x="1" y="634"/>
                      <a:pt x="1" y="1413"/>
                    </a:cubicBezTo>
                    <a:cubicBezTo>
                      <a:pt x="1" y="2194"/>
                      <a:pt x="634" y="2825"/>
                      <a:pt x="1413" y="2825"/>
                    </a:cubicBezTo>
                    <a:cubicBezTo>
                      <a:pt x="1414" y="2825"/>
                      <a:pt x="1415" y="2825"/>
                      <a:pt x="1417" y="2825"/>
                    </a:cubicBezTo>
                    <a:cubicBezTo>
                      <a:pt x="2195" y="2825"/>
                      <a:pt x="2825" y="2193"/>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2" name="Google Shape;312;p8"/>
              <p:cNvSpPr/>
              <p:nvPr/>
            </p:nvSpPr>
            <p:spPr>
              <a:xfrm>
                <a:off x="5318375" y="610000"/>
                <a:ext cx="70625" cy="70650"/>
              </a:xfrm>
              <a:custGeom>
                <a:avLst/>
                <a:gdLst/>
                <a:ahLst/>
                <a:cxnLst/>
                <a:rect l="l" t="t" r="r" b="b"/>
                <a:pathLst>
                  <a:path w="2825" h="2826" extrusionOk="0">
                    <a:moveTo>
                      <a:pt x="1413" y="1"/>
                    </a:moveTo>
                    <a:cubicBezTo>
                      <a:pt x="634" y="1"/>
                      <a:pt x="1" y="634"/>
                      <a:pt x="1" y="1413"/>
                    </a:cubicBezTo>
                    <a:cubicBezTo>
                      <a:pt x="1" y="2194"/>
                      <a:pt x="634" y="2825"/>
                      <a:pt x="1413" y="2825"/>
                    </a:cubicBezTo>
                    <a:cubicBezTo>
                      <a:pt x="2193" y="2825"/>
                      <a:pt x="2825" y="2194"/>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sp>
        <p:nvSpPr>
          <p:cNvPr id="313" name="Google Shape;313;p8"/>
          <p:cNvSpPr/>
          <p:nvPr/>
        </p:nvSpPr>
        <p:spPr>
          <a:xfrm flipH="1">
            <a:off x="3199833" y="210625"/>
            <a:ext cx="286575" cy="248200"/>
          </a:xfrm>
          <a:custGeom>
            <a:avLst/>
            <a:gdLst/>
            <a:ahLst/>
            <a:cxnLst/>
            <a:rect l="l" t="t" r="r" b="b"/>
            <a:pathLst>
              <a:path w="11463" h="9928" extrusionOk="0">
                <a:moveTo>
                  <a:pt x="2866" y="0"/>
                </a:moveTo>
                <a:lnTo>
                  <a:pt x="0" y="4964"/>
                </a:lnTo>
                <a:lnTo>
                  <a:pt x="2866" y="9928"/>
                </a:lnTo>
                <a:lnTo>
                  <a:pt x="8596" y="9928"/>
                </a:lnTo>
                <a:lnTo>
                  <a:pt x="11462" y="4964"/>
                </a:lnTo>
                <a:lnTo>
                  <a:pt x="859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314" name="Google Shape;314;p8"/>
          <p:cNvGrpSpPr/>
          <p:nvPr/>
        </p:nvGrpSpPr>
        <p:grpSpPr>
          <a:xfrm>
            <a:off x="274325" y="210625"/>
            <a:ext cx="8593075" cy="4774038"/>
            <a:chOff x="274325" y="210625"/>
            <a:chExt cx="8593075" cy="4774038"/>
          </a:xfrm>
        </p:grpSpPr>
        <p:grpSp>
          <p:nvGrpSpPr>
            <p:cNvPr id="315" name="Google Shape;315;p8"/>
            <p:cNvGrpSpPr/>
            <p:nvPr/>
          </p:nvGrpSpPr>
          <p:grpSpPr>
            <a:xfrm>
              <a:off x="8212625" y="4326913"/>
              <a:ext cx="654775" cy="657750"/>
              <a:chOff x="7663400" y="2447013"/>
              <a:chExt cx="654775" cy="657750"/>
            </a:xfrm>
          </p:grpSpPr>
          <p:sp>
            <p:nvSpPr>
              <p:cNvPr id="316" name="Google Shape;316;p8"/>
              <p:cNvSpPr/>
              <p:nvPr/>
            </p:nvSpPr>
            <p:spPr>
              <a:xfrm>
                <a:off x="7663400" y="2447013"/>
                <a:ext cx="361575" cy="313125"/>
              </a:xfrm>
              <a:custGeom>
                <a:avLst/>
                <a:gdLst/>
                <a:ahLst/>
                <a:cxnLst/>
                <a:rect l="l" t="t" r="r" b="b"/>
                <a:pathLst>
                  <a:path w="14463" h="12525" extrusionOk="0">
                    <a:moveTo>
                      <a:pt x="3617" y="0"/>
                    </a:moveTo>
                    <a:lnTo>
                      <a:pt x="1" y="6262"/>
                    </a:lnTo>
                    <a:lnTo>
                      <a:pt x="3617" y="12525"/>
                    </a:lnTo>
                    <a:lnTo>
                      <a:pt x="10847" y="12525"/>
                    </a:lnTo>
                    <a:lnTo>
                      <a:pt x="14462" y="6262"/>
                    </a:lnTo>
                    <a:lnTo>
                      <a:pt x="108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7" name="Google Shape;317;p8"/>
              <p:cNvSpPr/>
              <p:nvPr/>
            </p:nvSpPr>
            <p:spPr>
              <a:xfrm>
                <a:off x="7663400" y="2791638"/>
                <a:ext cx="361575" cy="313125"/>
              </a:xfrm>
              <a:custGeom>
                <a:avLst/>
                <a:gdLst/>
                <a:ahLst/>
                <a:cxnLst/>
                <a:rect l="l" t="t" r="r" b="b"/>
                <a:pathLst>
                  <a:path w="14463" h="12525" extrusionOk="0">
                    <a:moveTo>
                      <a:pt x="3617" y="0"/>
                    </a:moveTo>
                    <a:lnTo>
                      <a:pt x="1" y="6262"/>
                    </a:lnTo>
                    <a:lnTo>
                      <a:pt x="3617" y="12525"/>
                    </a:lnTo>
                    <a:lnTo>
                      <a:pt x="10847" y="12525"/>
                    </a:lnTo>
                    <a:lnTo>
                      <a:pt x="14462" y="6262"/>
                    </a:lnTo>
                    <a:lnTo>
                      <a:pt x="108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8" name="Google Shape;318;p8"/>
              <p:cNvSpPr/>
              <p:nvPr/>
            </p:nvSpPr>
            <p:spPr>
              <a:xfrm>
                <a:off x="7956600" y="2619313"/>
                <a:ext cx="361575" cy="313150"/>
              </a:xfrm>
              <a:custGeom>
                <a:avLst/>
                <a:gdLst/>
                <a:ahLst/>
                <a:cxnLst/>
                <a:rect l="l" t="t" r="r" b="b"/>
                <a:pathLst>
                  <a:path w="14463" h="12526" extrusionOk="0">
                    <a:moveTo>
                      <a:pt x="3617" y="0"/>
                    </a:moveTo>
                    <a:lnTo>
                      <a:pt x="1" y="6263"/>
                    </a:lnTo>
                    <a:lnTo>
                      <a:pt x="3617" y="12526"/>
                    </a:lnTo>
                    <a:lnTo>
                      <a:pt x="10848" y="12526"/>
                    </a:lnTo>
                    <a:lnTo>
                      <a:pt x="14463" y="6263"/>
                    </a:lnTo>
                    <a:lnTo>
                      <a:pt x="108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19" name="Google Shape;319;p8"/>
            <p:cNvGrpSpPr/>
            <p:nvPr/>
          </p:nvGrpSpPr>
          <p:grpSpPr>
            <a:xfrm>
              <a:off x="274325" y="210625"/>
              <a:ext cx="949825" cy="657750"/>
              <a:chOff x="7368350" y="1061350"/>
              <a:chExt cx="949825" cy="657750"/>
            </a:xfrm>
          </p:grpSpPr>
          <p:sp>
            <p:nvSpPr>
              <p:cNvPr id="320" name="Google Shape;320;p8"/>
              <p:cNvSpPr/>
              <p:nvPr/>
            </p:nvSpPr>
            <p:spPr>
              <a:xfrm>
                <a:off x="7368350" y="1233675"/>
                <a:ext cx="361575" cy="313125"/>
              </a:xfrm>
              <a:custGeom>
                <a:avLst/>
                <a:gdLst/>
                <a:ahLst/>
                <a:cxnLst/>
                <a:rect l="l" t="t" r="r" b="b"/>
                <a:pathLst>
                  <a:path w="14463" h="12525" extrusionOk="0">
                    <a:moveTo>
                      <a:pt x="3617" y="0"/>
                    </a:moveTo>
                    <a:lnTo>
                      <a:pt x="1" y="6262"/>
                    </a:lnTo>
                    <a:lnTo>
                      <a:pt x="3617" y="12524"/>
                    </a:lnTo>
                    <a:lnTo>
                      <a:pt x="10848" y="12524"/>
                    </a:lnTo>
                    <a:lnTo>
                      <a:pt x="14463" y="6262"/>
                    </a:lnTo>
                    <a:lnTo>
                      <a:pt x="108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1" name="Google Shape;321;p8"/>
              <p:cNvSpPr/>
              <p:nvPr/>
            </p:nvSpPr>
            <p:spPr>
              <a:xfrm>
                <a:off x="7663400" y="1061350"/>
                <a:ext cx="361575" cy="313150"/>
              </a:xfrm>
              <a:custGeom>
                <a:avLst/>
                <a:gdLst/>
                <a:ahLst/>
                <a:cxnLst/>
                <a:rect l="l" t="t" r="r" b="b"/>
                <a:pathLst>
                  <a:path w="14463" h="12526" extrusionOk="0">
                    <a:moveTo>
                      <a:pt x="3616" y="0"/>
                    </a:moveTo>
                    <a:lnTo>
                      <a:pt x="1" y="6263"/>
                    </a:lnTo>
                    <a:lnTo>
                      <a:pt x="3616" y="12525"/>
                    </a:lnTo>
                    <a:lnTo>
                      <a:pt x="10846" y="12525"/>
                    </a:lnTo>
                    <a:lnTo>
                      <a:pt x="14462" y="6263"/>
                    </a:lnTo>
                    <a:lnTo>
                      <a:pt x="108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2" name="Google Shape;322;p8"/>
              <p:cNvSpPr/>
              <p:nvPr/>
            </p:nvSpPr>
            <p:spPr>
              <a:xfrm>
                <a:off x="7663400" y="1405950"/>
                <a:ext cx="361575" cy="313150"/>
              </a:xfrm>
              <a:custGeom>
                <a:avLst/>
                <a:gdLst/>
                <a:ahLst/>
                <a:cxnLst/>
                <a:rect l="l" t="t" r="r" b="b"/>
                <a:pathLst>
                  <a:path w="14463" h="12526" extrusionOk="0">
                    <a:moveTo>
                      <a:pt x="3616" y="0"/>
                    </a:moveTo>
                    <a:lnTo>
                      <a:pt x="1" y="6262"/>
                    </a:lnTo>
                    <a:lnTo>
                      <a:pt x="3616" y="12526"/>
                    </a:lnTo>
                    <a:lnTo>
                      <a:pt x="10846" y="12526"/>
                    </a:lnTo>
                    <a:lnTo>
                      <a:pt x="14462" y="6262"/>
                    </a:lnTo>
                    <a:lnTo>
                      <a:pt x="108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3" name="Google Shape;323;p8"/>
              <p:cNvSpPr/>
              <p:nvPr/>
            </p:nvSpPr>
            <p:spPr>
              <a:xfrm>
                <a:off x="7956575" y="1233675"/>
                <a:ext cx="361600" cy="313125"/>
              </a:xfrm>
              <a:custGeom>
                <a:avLst/>
                <a:gdLst/>
                <a:ahLst/>
                <a:cxnLst/>
                <a:rect l="l" t="t" r="r" b="b"/>
                <a:pathLst>
                  <a:path w="14464" h="12525" extrusionOk="0">
                    <a:moveTo>
                      <a:pt x="3616" y="0"/>
                    </a:moveTo>
                    <a:lnTo>
                      <a:pt x="1" y="6262"/>
                    </a:lnTo>
                    <a:lnTo>
                      <a:pt x="3616" y="12524"/>
                    </a:lnTo>
                    <a:lnTo>
                      <a:pt x="10848" y="12524"/>
                    </a:lnTo>
                    <a:lnTo>
                      <a:pt x="14464" y="6262"/>
                    </a:lnTo>
                    <a:lnTo>
                      <a:pt x="108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sp>
        <p:nvSpPr>
          <p:cNvPr id="324" name="Google Shape;324;p8"/>
          <p:cNvSpPr/>
          <p:nvPr>
            <p:ph type="pic" idx="2"/>
          </p:nvPr>
        </p:nvSpPr>
        <p:spPr>
          <a:xfrm>
            <a:off x="4999313" y="1075200"/>
            <a:ext cx="3363300" cy="2993100"/>
          </a:xfrm>
          <a:prstGeom prst="hexagon">
            <a:avLst>
              <a:gd name="adj" fmla="val 25000"/>
              <a:gd name="vf" fmla="val 115470"/>
            </a:avLst>
          </a:prstGeom>
          <a:noFill/>
          <a:ln>
            <a:no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325" name="Shape 325"/>
        <p:cNvGrpSpPr/>
        <p:nvPr/>
      </p:nvGrpSpPr>
      <p:grpSpPr>
        <a:xfrm>
          <a:off x="0" y="0"/>
          <a:ext cx="0" cy="0"/>
          <a:chOff x="0" y="0"/>
          <a:chExt cx="0" cy="0"/>
        </a:xfrm>
      </p:grpSpPr>
      <p:sp>
        <p:nvSpPr>
          <p:cNvPr id="326" name="Google Shape;326;p9"/>
          <p:cNvSpPr txBox="1"/>
          <p:nvPr>
            <p:ph type="title"/>
          </p:nvPr>
        </p:nvSpPr>
        <p:spPr>
          <a:xfrm>
            <a:off x="4878450" y="1686275"/>
            <a:ext cx="3363300" cy="10905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72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p:txBody>
      </p:sp>
      <p:sp>
        <p:nvSpPr>
          <p:cNvPr id="327" name="Google Shape;327;p9"/>
          <p:cNvSpPr txBox="1"/>
          <p:nvPr>
            <p:ph type="subTitle" idx="1"/>
          </p:nvPr>
        </p:nvSpPr>
        <p:spPr>
          <a:xfrm>
            <a:off x="4878438" y="2700425"/>
            <a:ext cx="3363300" cy="84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p:txBody>
      </p:sp>
      <p:sp>
        <p:nvSpPr>
          <p:cNvPr id="328" name="Google Shape;328;p9"/>
          <p:cNvSpPr/>
          <p:nvPr>
            <p:ph type="pic" idx="2"/>
          </p:nvPr>
        </p:nvSpPr>
        <p:spPr>
          <a:xfrm>
            <a:off x="968875" y="1075200"/>
            <a:ext cx="3363300" cy="2993100"/>
          </a:xfrm>
          <a:prstGeom prst="hexagon">
            <a:avLst>
              <a:gd name="adj" fmla="val 25000"/>
              <a:gd name="vf" fmla="val 115470"/>
            </a:avLst>
          </a:prstGeom>
          <a:noFill/>
          <a:ln>
            <a:noFill/>
          </a:ln>
        </p:spPr>
      </p:sp>
      <p:grpSp>
        <p:nvGrpSpPr>
          <p:cNvPr id="329" name="Google Shape;329;p9"/>
          <p:cNvGrpSpPr/>
          <p:nvPr/>
        </p:nvGrpSpPr>
        <p:grpSpPr>
          <a:xfrm>
            <a:off x="560570" y="199048"/>
            <a:ext cx="8225224" cy="4714193"/>
            <a:chOff x="560570" y="199048"/>
            <a:chExt cx="8225224" cy="4714193"/>
          </a:xfrm>
        </p:grpSpPr>
        <p:grpSp>
          <p:nvGrpSpPr>
            <p:cNvPr id="330" name="Google Shape;330;p9"/>
            <p:cNvGrpSpPr/>
            <p:nvPr/>
          </p:nvGrpSpPr>
          <p:grpSpPr>
            <a:xfrm flipH="1">
              <a:off x="7947470" y="199048"/>
              <a:ext cx="838324" cy="185756"/>
              <a:chOff x="4389925" y="459275"/>
              <a:chExt cx="999075" cy="221375"/>
            </a:xfrm>
          </p:grpSpPr>
          <p:sp>
            <p:nvSpPr>
              <p:cNvPr id="331" name="Google Shape;331;p9"/>
              <p:cNvSpPr/>
              <p:nvPr/>
            </p:nvSpPr>
            <p:spPr>
              <a:xfrm>
                <a:off x="4389925" y="459275"/>
                <a:ext cx="70625" cy="70625"/>
              </a:xfrm>
              <a:custGeom>
                <a:avLst/>
                <a:gdLst/>
                <a:ahLst/>
                <a:cxnLst/>
                <a:rect l="l" t="t" r="r" b="b"/>
                <a:pathLst>
                  <a:path w="2825" h="2825" extrusionOk="0">
                    <a:moveTo>
                      <a:pt x="1413" y="0"/>
                    </a:moveTo>
                    <a:cubicBezTo>
                      <a:pt x="631"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2" name="Google Shape;332;p9"/>
              <p:cNvSpPr/>
              <p:nvPr/>
            </p:nvSpPr>
            <p:spPr>
              <a:xfrm>
                <a:off x="4575625" y="459275"/>
                <a:ext cx="70625" cy="70625"/>
              </a:xfrm>
              <a:custGeom>
                <a:avLst/>
                <a:gdLst/>
                <a:ahLst/>
                <a:cxnLst/>
                <a:rect l="l" t="t" r="r" b="b"/>
                <a:pathLst>
                  <a:path w="2825" h="2825" extrusionOk="0">
                    <a:moveTo>
                      <a:pt x="1413" y="0"/>
                    </a:moveTo>
                    <a:cubicBezTo>
                      <a:pt x="632"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3" name="Google Shape;333;p9"/>
              <p:cNvSpPr/>
              <p:nvPr/>
            </p:nvSpPr>
            <p:spPr>
              <a:xfrm>
                <a:off x="4761325" y="459275"/>
                <a:ext cx="70625" cy="70625"/>
              </a:xfrm>
              <a:custGeom>
                <a:avLst/>
                <a:gdLst/>
                <a:ahLst/>
                <a:cxnLst/>
                <a:rect l="l" t="t" r="r" b="b"/>
                <a:pathLst>
                  <a:path w="2825" h="2825" extrusionOk="0">
                    <a:moveTo>
                      <a:pt x="1413" y="0"/>
                    </a:moveTo>
                    <a:cubicBezTo>
                      <a:pt x="632"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4" name="Google Shape;334;p9"/>
              <p:cNvSpPr/>
              <p:nvPr/>
            </p:nvSpPr>
            <p:spPr>
              <a:xfrm>
                <a:off x="4946975" y="459275"/>
                <a:ext cx="70625" cy="70625"/>
              </a:xfrm>
              <a:custGeom>
                <a:avLst/>
                <a:gdLst/>
                <a:ahLst/>
                <a:cxnLst/>
                <a:rect l="l" t="t" r="r" b="b"/>
                <a:pathLst>
                  <a:path w="2825" h="2825" extrusionOk="0">
                    <a:moveTo>
                      <a:pt x="1413" y="0"/>
                    </a:moveTo>
                    <a:cubicBezTo>
                      <a:pt x="633" y="0"/>
                      <a:pt x="1" y="632"/>
                      <a:pt x="1" y="1412"/>
                    </a:cubicBezTo>
                    <a:cubicBezTo>
                      <a:pt x="1" y="2192"/>
                      <a:pt x="634" y="2824"/>
                      <a:pt x="1413" y="2824"/>
                    </a:cubicBezTo>
                    <a:cubicBezTo>
                      <a:pt x="2194"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5" name="Google Shape;335;p9"/>
              <p:cNvSpPr/>
              <p:nvPr/>
            </p:nvSpPr>
            <p:spPr>
              <a:xfrm>
                <a:off x="5132675" y="459275"/>
                <a:ext cx="70625" cy="70625"/>
              </a:xfrm>
              <a:custGeom>
                <a:avLst/>
                <a:gdLst/>
                <a:ahLst/>
                <a:cxnLst/>
                <a:rect l="l" t="t" r="r" b="b"/>
                <a:pathLst>
                  <a:path w="2825" h="2825" extrusionOk="0">
                    <a:moveTo>
                      <a:pt x="1413" y="0"/>
                    </a:moveTo>
                    <a:cubicBezTo>
                      <a:pt x="633" y="0"/>
                      <a:pt x="1" y="632"/>
                      <a:pt x="1" y="1412"/>
                    </a:cubicBezTo>
                    <a:cubicBezTo>
                      <a:pt x="1" y="2192"/>
                      <a:pt x="634" y="2824"/>
                      <a:pt x="1413" y="2824"/>
                    </a:cubicBezTo>
                    <a:cubicBezTo>
                      <a:pt x="2193"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6" name="Google Shape;336;p9"/>
              <p:cNvSpPr/>
              <p:nvPr/>
            </p:nvSpPr>
            <p:spPr>
              <a:xfrm>
                <a:off x="5318375" y="459275"/>
                <a:ext cx="70625" cy="70625"/>
              </a:xfrm>
              <a:custGeom>
                <a:avLst/>
                <a:gdLst/>
                <a:ahLst/>
                <a:cxnLst/>
                <a:rect l="l" t="t" r="r" b="b"/>
                <a:pathLst>
                  <a:path w="2825" h="2825" extrusionOk="0">
                    <a:moveTo>
                      <a:pt x="1413" y="0"/>
                    </a:moveTo>
                    <a:cubicBezTo>
                      <a:pt x="634" y="0"/>
                      <a:pt x="1" y="632"/>
                      <a:pt x="1" y="1412"/>
                    </a:cubicBezTo>
                    <a:cubicBezTo>
                      <a:pt x="1" y="2192"/>
                      <a:pt x="634" y="2824"/>
                      <a:pt x="1413" y="2824"/>
                    </a:cubicBezTo>
                    <a:cubicBezTo>
                      <a:pt x="2193"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7" name="Google Shape;337;p9"/>
              <p:cNvSpPr/>
              <p:nvPr/>
            </p:nvSpPr>
            <p:spPr>
              <a:xfrm>
                <a:off x="4389925" y="610000"/>
                <a:ext cx="70625" cy="70650"/>
              </a:xfrm>
              <a:custGeom>
                <a:avLst/>
                <a:gdLst/>
                <a:ahLst/>
                <a:cxnLst/>
                <a:rect l="l" t="t" r="r" b="b"/>
                <a:pathLst>
                  <a:path w="2825" h="2826" extrusionOk="0">
                    <a:moveTo>
                      <a:pt x="1413" y="1"/>
                    </a:moveTo>
                    <a:cubicBezTo>
                      <a:pt x="631"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8" name="Google Shape;338;p9"/>
              <p:cNvSpPr/>
              <p:nvPr/>
            </p:nvSpPr>
            <p:spPr>
              <a:xfrm>
                <a:off x="4575625" y="610000"/>
                <a:ext cx="70625" cy="70650"/>
              </a:xfrm>
              <a:custGeom>
                <a:avLst/>
                <a:gdLst/>
                <a:ahLst/>
                <a:cxnLst/>
                <a:rect l="l" t="t" r="r" b="b"/>
                <a:pathLst>
                  <a:path w="2825" h="2826" extrusionOk="0">
                    <a:moveTo>
                      <a:pt x="1413" y="1"/>
                    </a:moveTo>
                    <a:cubicBezTo>
                      <a:pt x="632"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9" name="Google Shape;339;p9"/>
              <p:cNvSpPr/>
              <p:nvPr/>
            </p:nvSpPr>
            <p:spPr>
              <a:xfrm>
                <a:off x="4761325" y="610000"/>
                <a:ext cx="70625" cy="70650"/>
              </a:xfrm>
              <a:custGeom>
                <a:avLst/>
                <a:gdLst/>
                <a:ahLst/>
                <a:cxnLst/>
                <a:rect l="l" t="t" r="r" b="b"/>
                <a:pathLst>
                  <a:path w="2825" h="2826" extrusionOk="0">
                    <a:moveTo>
                      <a:pt x="1413" y="1"/>
                    </a:moveTo>
                    <a:cubicBezTo>
                      <a:pt x="632"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0" name="Google Shape;340;p9"/>
              <p:cNvSpPr/>
              <p:nvPr/>
            </p:nvSpPr>
            <p:spPr>
              <a:xfrm>
                <a:off x="4946975" y="610000"/>
                <a:ext cx="70625" cy="70650"/>
              </a:xfrm>
              <a:custGeom>
                <a:avLst/>
                <a:gdLst/>
                <a:ahLst/>
                <a:cxnLst/>
                <a:rect l="l" t="t" r="r" b="b"/>
                <a:pathLst>
                  <a:path w="2825" h="2826" extrusionOk="0">
                    <a:moveTo>
                      <a:pt x="1413" y="1"/>
                    </a:moveTo>
                    <a:cubicBezTo>
                      <a:pt x="633" y="1"/>
                      <a:pt x="1" y="634"/>
                      <a:pt x="1" y="1413"/>
                    </a:cubicBezTo>
                    <a:cubicBezTo>
                      <a:pt x="1" y="2194"/>
                      <a:pt x="634" y="2825"/>
                      <a:pt x="1413" y="2825"/>
                    </a:cubicBezTo>
                    <a:cubicBezTo>
                      <a:pt x="1414" y="2825"/>
                      <a:pt x="1415" y="2825"/>
                      <a:pt x="1417" y="2825"/>
                    </a:cubicBezTo>
                    <a:cubicBezTo>
                      <a:pt x="2196" y="2825"/>
                      <a:pt x="2825" y="2193"/>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1" name="Google Shape;341;p9"/>
              <p:cNvSpPr/>
              <p:nvPr/>
            </p:nvSpPr>
            <p:spPr>
              <a:xfrm>
                <a:off x="5132675" y="610000"/>
                <a:ext cx="70625" cy="70650"/>
              </a:xfrm>
              <a:custGeom>
                <a:avLst/>
                <a:gdLst/>
                <a:ahLst/>
                <a:cxnLst/>
                <a:rect l="l" t="t" r="r" b="b"/>
                <a:pathLst>
                  <a:path w="2825" h="2826" extrusionOk="0">
                    <a:moveTo>
                      <a:pt x="1413" y="1"/>
                    </a:moveTo>
                    <a:cubicBezTo>
                      <a:pt x="633" y="1"/>
                      <a:pt x="1" y="634"/>
                      <a:pt x="1" y="1413"/>
                    </a:cubicBezTo>
                    <a:cubicBezTo>
                      <a:pt x="1" y="2194"/>
                      <a:pt x="634" y="2825"/>
                      <a:pt x="1413" y="2825"/>
                    </a:cubicBezTo>
                    <a:cubicBezTo>
                      <a:pt x="1414" y="2825"/>
                      <a:pt x="1415" y="2825"/>
                      <a:pt x="1417" y="2825"/>
                    </a:cubicBezTo>
                    <a:cubicBezTo>
                      <a:pt x="2195" y="2825"/>
                      <a:pt x="2825" y="2193"/>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2" name="Google Shape;342;p9"/>
              <p:cNvSpPr/>
              <p:nvPr/>
            </p:nvSpPr>
            <p:spPr>
              <a:xfrm>
                <a:off x="5318375" y="610000"/>
                <a:ext cx="70625" cy="70650"/>
              </a:xfrm>
              <a:custGeom>
                <a:avLst/>
                <a:gdLst/>
                <a:ahLst/>
                <a:cxnLst/>
                <a:rect l="l" t="t" r="r" b="b"/>
                <a:pathLst>
                  <a:path w="2825" h="2826" extrusionOk="0">
                    <a:moveTo>
                      <a:pt x="1413" y="1"/>
                    </a:moveTo>
                    <a:cubicBezTo>
                      <a:pt x="634" y="1"/>
                      <a:pt x="1" y="634"/>
                      <a:pt x="1" y="1413"/>
                    </a:cubicBezTo>
                    <a:cubicBezTo>
                      <a:pt x="1" y="2194"/>
                      <a:pt x="634" y="2825"/>
                      <a:pt x="1413" y="2825"/>
                    </a:cubicBezTo>
                    <a:cubicBezTo>
                      <a:pt x="2193" y="2825"/>
                      <a:pt x="2825" y="2194"/>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43" name="Google Shape;343;p9"/>
            <p:cNvGrpSpPr/>
            <p:nvPr/>
          </p:nvGrpSpPr>
          <p:grpSpPr>
            <a:xfrm flipH="1">
              <a:off x="560570" y="4727485"/>
              <a:ext cx="838324" cy="185756"/>
              <a:chOff x="4389925" y="459275"/>
              <a:chExt cx="999075" cy="221375"/>
            </a:xfrm>
          </p:grpSpPr>
          <p:sp>
            <p:nvSpPr>
              <p:cNvPr id="344" name="Google Shape;344;p9"/>
              <p:cNvSpPr/>
              <p:nvPr/>
            </p:nvSpPr>
            <p:spPr>
              <a:xfrm>
                <a:off x="4389925" y="459275"/>
                <a:ext cx="70625" cy="70625"/>
              </a:xfrm>
              <a:custGeom>
                <a:avLst/>
                <a:gdLst/>
                <a:ahLst/>
                <a:cxnLst/>
                <a:rect l="l" t="t" r="r" b="b"/>
                <a:pathLst>
                  <a:path w="2825" h="2825" extrusionOk="0">
                    <a:moveTo>
                      <a:pt x="1413" y="0"/>
                    </a:moveTo>
                    <a:cubicBezTo>
                      <a:pt x="631"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5" name="Google Shape;345;p9"/>
              <p:cNvSpPr/>
              <p:nvPr/>
            </p:nvSpPr>
            <p:spPr>
              <a:xfrm>
                <a:off x="4575625" y="459275"/>
                <a:ext cx="70625" cy="70625"/>
              </a:xfrm>
              <a:custGeom>
                <a:avLst/>
                <a:gdLst/>
                <a:ahLst/>
                <a:cxnLst/>
                <a:rect l="l" t="t" r="r" b="b"/>
                <a:pathLst>
                  <a:path w="2825" h="2825" extrusionOk="0">
                    <a:moveTo>
                      <a:pt x="1413" y="0"/>
                    </a:moveTo>
                    <a:cubicBezTo>
                      <a:pt x="632"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6" name="Google Shape;346;p9"/>
              <p:cNvSpPr/>
              <p:nvPr/>
            </p:nvSpPr>
            <p:spPr>
              <a:xfrm>
                <a:off x="4761325" y="459275"/>
                <a:ext cx="70625" cy="70625"/>
              </a:xfrm>
              <a:custGeom>
                <a:avLst/>
                <a:gdLst/>
                <a:ahLst/>
                <a:cxnLst/>
                <a:rect l="l" t="t" r="r" b="b"/>
                <a:pathLst>
                  <a:path w="2825" h="2825" extrusionOk="0">
                    <a:moveTo>
                      <a:pt x="1413" y="0"/>
                    </a:moveTo>
                    <a:cubicBezTo>
                      <a:pt x="632" y="0"/>
                      <a:pt x="1" y="632"/>
                      <a:pt x="1" y="1412"/>
                    </a:cubicBezTo>
                    <a:cubicBezTo>
                      <a:pt x="1" y="2192"/>
                      <a:pt x="633" y="2824"/>
                      <a:pt x="1413" y="2824"/>
                    </a:cubicBezTo>
                    <a:cubicBezTo>
                      <a:pt x="2192" y="2824"/>
                      <a:pt x="2825" y="2192"/>
                      <a:pt x="2825" y="1412"/>
                    </a:cubicBezTo>
                    <a:cubicBezTo>
                      <a:pt x="2825" y="631"/>
                      <a:pt x="2192"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7" name="Google Shape;347;p9"/>
              <p:cNvSpPr/>
              <p:nvPr/>
            </p:nvSpPr>
            <p:spPr>
              <a:xfrm>
                <a:off x="4946975" y="459275"/>
                <a:ext cx="70625" cy="70625"/>
              </a:xfrm>
              <a:custGeom>
                <a:avLst/>
                <a:gdLst/>
                <a:ahLst/>
                <a:cxnLst/>
                <a:rect l="l" t="t" r="r" b="b"/>
                <a:pathLst>
                  <a:path w="2825" h="2825" extrusionOk="0">
                    <a:moveTo>
                      <a:pt x="1413" y="0"/>
                    </a:moveTo>
                    <a:cubicBezTo>
                      <a:pt x="633" y="0"/>
                      <a:pt x="1" y="632"/>
                      <a:pt x="1" y="1412"/>
                    </a:cubicBezTo>
                    <a:cubicBezTo>
                      <a:pt x="1" y="2192"/>
                      <a:pt x="634" y="2824"/>
                      <a:pt x="1413" y="2824"/>
                    </a:cubicBezTo>
                    <a:cubicBezTo>
                      <a:pt x="2194"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8" name="Google Shape;348;p9"/>
              <p:cNvSpPr/>
              <p:nvPr/>
            </p:nvSpPr>
            <p:spPr>
              <a:xfrm>
                <a:off x="5132675" y="459275"/>
                <a:ext cx="70625" cy="70625"/>
              </a:xfrm>
              <a:custGeom>
                <a:avLst/>
                <a:gdLst/>
                <a:ahLst/>
                <a:cxnLst/>
                <a:rect l="l" t="t" r="r" b="b"/>
                <a:pathLst>
                  <a:path w="2825" h="2825" extrusionOk="0">
                    <a:moveTo>
                      <a:pt x="1413" y="0"/>
                    </a:moveTo>
                    <a:cubicBezTo>
                      <a:pt x="633" y="0"/>
                      <a:pt x="1" y="632"/>
                      <a:pt x="1" y="1412"/>
                    </a:cubicBezTo>
                    <a:cubicBezTo>
                      <a:pt x="1" y="2192"/>
                      <a:pt x="634" y="2824"/>
                      <a:pt x="1413" y="2824"/>
                    </a:cubicBezTo>
                    <a:cubicBezTo>
                      <a:pt x="2193"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9" name="Google Shape;349;p9"/>
              <p:cNvSpPr/>
              <p:nvPr/>
            </p:nvSpPr>
            <p:spPr>
              <a:xfrm>
                <a:off x="5318375" y="459275"/>
                <a:ext cx="70625" cy="70625"/>
              </a:xfrm>
              <a:custGeom>
                <a:avLst/>
                <a:gdLst/>
                <a:ahLst/>
                <a:cxnLst/>
                <a:rect l="l" t="t" r="r" b="b"/>
                <a:pathLst>
                  <a:path w="2825" h="2825" extrusionOk="0">
                    <a:moveTo>
                      <a:pt x="1413" y="0"/>
                    </a:moveTo>
                    <a:cubicBezTo>
                      <a:pt x="634" y="0"/>
                      <a:pt x="1" y="632"/>
                      <a:pt x="1" y="1412"/>
                    </a:cubicBezTo>
                    <a:cubicBezTo>
                      <a:pt x="1" y="2192"/>
                      <a:pt x="634" y="2824"/>
                      <a:pt x="1413" y="2824"/>
                    </a:cubicBezTo>
                    <a:cubicBezTo>
                      <a:pt x="2193" y="2824"/>
                      <a:pt x="2825" y="2192"/>
                      <a:pt x="2825" y="1412"/>
                    </a:cubicBezTo>
                    <a:cubicBezTo>
                      <a:pt x="2825" y="631"/>
                      <a:pt x="2193" y="0"/>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0" name="Google Shape;350;p9"/>
              <p:cNvSpPr/>
              <p:nvPr/>
            </p:nvSpPr>
            <p:spPr>
              <a:xfrm>
                <a:off x="4389925" y="610000"/>
                <a:ext cx="70625" cy="70650"/>
              </a:xfrm>
              <a:custGeom>
                <a:avLst/>
                <a:gdLst/>
                <a:ahLst/>
                <a:cxnLst/>
                <a:rect l="l" t="t" r="r" b="b"/>
                <a:pathLst>
                  <a:path w="2825" h="2826" extrusionOk="0">
                    <a:moveTo>
                      <a:pt x="1413" y="1"/>
                    </a:moveTo>
                    <a:cubicBezTo>
                      <a:pt x="631"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1" name="Google Shape;351;p9"/>
              <p:cNvSpPr/>
              <p:nvPr/>
            </p:nvSpPr>
            <p:spPr>
              <a:xfrm>
                <a:off x="4575625" y="610000"/>
                <a:ext cx="70625" cy="70650"/>
              </a:xfrm>
              <a:custGeom>
                <a:avLst/>
                <a:gdLst/>
                <a:ahLst/>
                <a:cxnLst/>
                <a:rect l="l" t="t" r="r" b="b"/>
                <a:pathLst>
                  <a:path w="2825" h="2826" extrusionOk="0">
                    <a:moveTo>
                      <a:pt x="1413" y="1"/>
                    </a:moveTo>
                    <a:cubicBezTo>
                      <a:pt x="632"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2" name="Google Shape;352;p9"/>
              <p:cNvSpPr/>
              <p:nvPr/>
            </p:nvSpPr>
            <p:spPr>
              <a:xfrm>
                <a:off x="4761325" y="610000"/>
                <a:ext cx="70625" cy="70650"/>
              </a:xfrm>
              <a:custGeom>
                <a:avLst/>
                <a:gdLst/>
                <a:ahLst/>
                <a:cxnLst/>
                <a:rect l="l" t="t" r="r" b="b"/>
                <a:pathLst>
                  <a:path w="2825" h="2826" extrusionOk="0">
                    <a:moveTo>
                      <a:pt x="1413" y="1"/>
                    </a:moveTo>
                    <a:cubicBezTo>
                      <a:pt x="632" y="1"/>
                      <a:pt x="1" y="634"/>
                      <a:pt x="1" y="1413"/>
                    </a:cubicBezTo>
                    <a:cubicBezTo>
                      <a:pt x="1" y="2194"/>
                      <a:pt x="633" y="2825"/>
                      <a:pt x="1413" y="2825"/>
                    </a:cubicBezTo>
                    <a:cubicBezTo>
                      <a:pt x="1414" y="2825"/>
                      <a:pt x="1415" y="2825"/>
                      <a:pt x="1417" y="2825"/>
                    </a:cubicBezTo>
                    <a:cubicBezTo>
                      <a:pt x="2194" y="2825"/>
                      <a:pt x="2825" y="2193"/>
                      <a:pt x="2825" y="1413"/>
                    </a:cubicBezTo>
                    <a:cubicBezTo>
                      <a:pt x="2825" y="633"/>
                      <a:pt x="2192"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3" name="Google Shape;353;p9"/>
              <p:cNvSpPr/>
              <p:nvPr/>
            </p:nvSpPr>
            <p:spPr>
              <a:xfrm>
                <a:off x="4946975" y="610000"/>
                <a:ext cx="70625" cy="70650"/>
              </a:xfrm>
              <a:custGeom>
                <a:avLst/>
                <a:gdLst/>
                <a:ahLst/>
                <a:cxnLst/>
                <a:rect l="l" t="t" r="r" b="b"/>
                <a:pathLst>
                  <a:path w="2825" h="2826" extrusionOk="0">
                    <a:moveTo>
                      <a:pt x="1413" y="1"/>
                    </a:moveTo>
                    <a:cubicBezTo>
                      <a:pt x="633" y="1"/>
                      <a:pt x="1" y="634"/>
                      <a:pt x="1" y="1413"/>
                    </a:cubicBezTo>
                    <a:cubicBezTo>
                      <a:pt x="1" y="2194"/>
                      <a:pt x="634" y="2825"/>
                      <a:pt x="1413" y="2825"/>
                    </a:cubicBezTo>
                    <a:cubicBezTo>
                      <a:pt x="1414" y="2825"/>
                      <a:pt x="1415" y="2825"/>
                      <a:pt x="1417" y="2825"/>
                    </a:cubicBezTo>
                    <a:cubicBezTo>
                      <a:pt x="2196" y="2825"/>
                      <a:pt x="2825" y="2193"/>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4" name="Google Shape;354;p9"/>
              <p:cNvSpPr/>
              <p:nvPr/>
            </p:nvSpPr>
            <p:spPr>
              <a:xfrm>
                <a:off x="5132675" y="610000"/>
                <a:ext cx="70625" cy="70650"/>
              </a:xfrm>
              <a:custGeom>
                <a:avLst/>
                <a:gdLst/>
                <a:ahLst/>
                <a:cxnLst/>
                <a:rect l="l" t="t" r="r" b="b"/>
                <a:pathLst>
                  <a:path w="2825" h="2826" extrusionOk="0">
                    <a:moveTo>
                      <a:pt x="1413" y="1"/>
                    </a:moveTo>
                    <a:cubicBezTo>
                      <a:pt x="633" y="1"/>
                      <a:pt x="1" y="634"/>
                      <a:pt x="1" y="1413"/>
                    </a:cubicBezTo>
                    <a:cubicBezTo>
                      <a:pt x="1" y="2194"/>
                      <a:pt x="634" y="2825"/>
                      <a:pt x="1413" y="2825"/>
                    </a:cubicBezTo>
                    <a:cubicBezTo>
                      <a:pt x="1414" y="2825"/>
                      <a:pt x="1415" y="2825"/>
                      <a:pt x="1417" y="2825"/>
                    </a:cubicBezTo>
                    <a:cubicBezTo>
                      <a:pt x="2195" y="2825"/>
                      <a:pt x="2825" y="2193"/>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5" name="Google Shape;355;p9"/>
              <p:cNvSpPr/>
              <p:nvPr/>
            </p:nvSpPr>
            <p:spPr>
              <a:xfrm>
                <a:off x="5318375" y="610000"/>
                <a:ext cx="70625" cy="70650"/>
              </a:xfrm>
              <a:custGeom>
                <a:avLst/>
                <a:gdLst/>
                <a:ahLst/>
                <a:cxnLst/>
                <a:rect l="l" t="t" r="r" b="b"/>
                <a:pathLst>
                  <a:path w="2825" h="2826" extrusionOk="0">
                    <a:moveTo>
                      <a:pt x="1413" y="1"/>
                    </a:moveTo>
                    <a:cubicBezTo>
                      <a:pt x="634" y="1"/>
                      <a:pt x="1" y="634"/>
                      <a:pt x="1" y="1413"/>
                    </a:cubicBezTo>
                    <a:cubicBezTo>
                      <a:pt x="1" y="2194"/>
                      <a:pt x="634" y="2825"/>
                      <a:pt x="1413" y="2825"/>
                    </a:cubicBezTo>
                    <a:cubicBezTo>
                      <a:pt x="2193" y="2825"/>
                      <a:pt x="2825" y="2194"/>
                      <a:pt x="2825" y="1413"/>
                    </a:cubicBezTo>
                    <a:cubicBezTo>
                      <a:pt x="2825" y="633"/>
                      <a:pt x="2193" y="1"/>
                      <a:pt x="1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sp>
        <p:nvSpPr>
          <p:cNvPr id="356" name="Google Shape;356;p9"/>
          <p:cNvSpPr/>
          <p:nvPr/>
        </p:nvSpPr>
        <p:spPr>
          <a:xfrm flipH="1">
            <a:off x="385825" y="168452"/>
            <a:ext cx="246951" cy="246951"/>
          </a:xfrm>
          <a:custGeom>
            <a:avLst/>
            <a:gdLst/>
            <a:ahLst/>
            <a:cxnLst/>
            <a:rect l="l" t="t" r="r" b="b"/>
            <a:pathLst>
              <a:path w="16768" h="16768" extrusionOk="0">
                <a:moveTo>
                  <a:pt x="6510" y="0"/>
                </a:moveTo>
                <a:cubicBezTo>
                  <a:pt x="5794" y="0"/>
                  <a:pt x="5212" y="581"/>
                  <a:pt x="5212" y="1299"/>
                </a:cubicBezTo>
                <a:lnTo>
                  <a:pt x="5212" y="3914"/>
                </a:lnTo>
                <a:cubicBezTo>
                  <a:pt x="5212" y="4630"/>
                  <a:pt x="4631" y="5212"/>
                  <a:pt x="3913" y="5212"/>
                </a:cubicBezTo>
                <a:lnTo>
                  <a:pt x="1299" y="5212"/>
                </a:lnTo>
                <a:cubicBezTo>
                  <a:pt x="583" y="5212"/>
                  <a:pt x="1" y="5793"/>
                  <a:pt x="1" y="6511"/>
                </a:cubicBezTo>
                <a:lnTo>
                  <a:pt x="1" y="10258"/>
                </a:lnTo>
                <a:cubicBezTo>
                  <a:pt x="1" y="10975"/>
                  <a:pt x="582" y="11557"/>
                  <a:pt x="1299" y="11557"/>
                </a:cubicBezTo>
                <a:lnTo>
                  <a:pt x="3913" y="11557"/>
                </a:lnTo>
                <a:cubicBezTo>
                  <a:pt x="4629" y="11557"/>
                  <a:pt x="5212" y="12138"/>
                  <a:pt x="5212" y="12856"/>
                </a:cubicBezTo>
                <a:lnTo>
                  <a:pt x="5212" y="15468"/>
                </a:lnTo>
                <a:cubicBezTo>
                  <a:pt x="5212" y="16186"/>
                  <a:pt x="5793" y="16767"/>
                  <a:pt x="6510" y="16767"/>
                </a:cubicBezTo>
                <a:lnTo>
                  <a:pt x="10258" y="16767"/>
                </a:lnTo>
                <a:cubicBezTo>
                  <a:pt x="10975" y="16767"/>
                  <a:pt x="11556" y="16187"/>
                  <a:pt x="11556" y="15468"/>
                </a:cubicBezTo>
                <a:lnTo>
                  <a:pt x="11556" y="12855"/>
                </a:lnTo>
                <a:cubicBezTo>
                  <a:pt x="11556" y="12138"/>
                  <a:pt x="12137" y="11556"/>
                  <a:pt x="12855" y="11556"/>
                </a:cubicBezTo>
                <a:lnTo>
                  <a:pt x="15470" y="11556"/>
                </a:lnTo>
                <a:cubicBezTo>
                  <a:pt x="16186" y="11556"/>
                  <a:pt x="16768" y="10975"/>
                  <a:pt x="16768" y="10257"/>
                </a:cubicBezTo>
                <a:lnTo>
                  <a:pt x="16768" y="6510"/>
                </a:lnTo>
                <a:cubicBezTo>
                  <a:pt x="16768" y="5795"/>
                  <a:pt x="16186" y="5212"/>
                  <a:pt x="15470" y="5212"/>
                </a:cubicBezTo>
                <a:lnTo>
                  <a:pt x="12855" y="5212"/>
                </a:lnTo>
                <a:cubicBezTo>
                  <a:pt x="12139" y="5212"/>
                  <a:pt x="11556" y="4631"/>
                  <a:pt x="11556" y="3914"/>
                </a:cubicBezTo>
                <a:lnTo>
                  <a:pt x="11556" y="1299"/>
                </a:lnTo>
                <a:cubicBezTo>
                  <a:pt x="11556" y="582"/>
                  <a:pt x="10976" y="0"/>
                  <a:pt x="102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357" name="Google Shape;357;p9"/>
          <p:cNvGrpSpPr/>
          <p:nvPr/>
        </p:nvGrpSpPr>
        <p:grpSpPr>
          <a:xfrm flipH="1">
            <a:off x="8241758" y="4326913"/>
            <a:ext cx="654775" cy="657750"/>
            <a:chOff x="7663400" y="2447013"/>
            <a:chExt cx="654775" cy="657750"/>
          </a:xfrm>
        </p:grpSpPr>
        <p:sp>
          <p:nvSpPr>
            <p:cNvPr id="358" name="Google Shape;358;p9"/>
            <p:cNvSpPr/>
            <p:nvPr/>
          </p:nvSpPr>
          <p:spPr>
            <a:xfrm>
              <a:off x="7663400" y="2447013"/>
              <a:ext cx="361575" cy="313125"/>
            </a:xfrm>
            <a:custGeom>
              <a:avLst/>
              <a:gdLst/>
              <a:ahLst/>
              <a:cxnLst/>
              <a:rect l="l" t="t" r="r" b="b"/>
              <a:pathLst>
                <a:path w="14463" h="12525" extrusionOk="0">
                  <a:moveTo>
                    <a:pt x="3617" y="0"/>
                  </a:moveTo>
                  <a:lnTo>
                    <a:pt x="1" y="6262"/>
                  </a:lnTo>
                  <a:lnTo>
                    <a:pt x="3617" y="12525"/>
                  </a:lnTo>
                  <a:lnTo>
                    <a:pt x="10847" y="12525"/>
                  </a:lnTo>
                  <a:lnTo>
                    <a:pt x="14462" y="6262"/>
                  </a:lnTo>
                  <a:lnTo>
                    <a:pt x="108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9" name="Google Shape;359;p9"/>
            <p:cNvSpPr/>
            <p:nvPr/>
          </p:nvSpPr>
          <p:spPr>
            <a:xfrm>
              <a:off x="7663400" y="2791638"/>
              <a:ext cx="361575" cy="313125"/>
            </a:xfrm>
            <a:custGeom>
              <a:avLst/>
              <a:gdLst/>
              <a:ahLst/>
              <a:cxnLst/>
              <a:rect l="l" t="t" r="r" b="b"/>
              <a:pathLst>
                <a:path w="14463" h="12525" extrusionOk="0">
                  <a:moveTo>
                    <a:pt x="3617" y="0"/>
                  </a:moveTo>
                  <a:lnTo>
                    <a:pt x="1" y="6262"/>
                  </a:lnTo>
                  <a:lnTo>
                    <a:pt x="3617" y="12525"/>
                  </a:lnTo>
                  <a:lnTo>
                    <a:pt x="10847" y="12525"/>
                  </a:lnTo>
                  <a:lnTo>
                    <a:pt x="14462" y="6262"/>
                  </a:lnTo>
                  <a:lnTo>
                    <a:pt x="108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0" name="Google Shape;360;p9"/>
            <p:cNvSpPr/>
            <p:nvPr/>
          </p:nvSpPr>
          <p:spPr>
            <a:xfrm>
              <a:off x="7956600" y="2619313"/>
              <a:ext cx="361575" cy="313150"/>
            </a:xfrm>
            <a:custGeom>
              <a:avLst/>
              <a:gdLst/>
              <a:ahLst/>
              <a:cxnLst/>
              <a:rect l="l" t="t" r="r" b="b"/>
              <a:pathLst>
                <a:path w="14463" h="12526" extrusionOk="0">
                  <a:moveTo>
                    <a:pt x="3617" y="0"/>
                  </a:moveTo>
                  <a:lnTo>
                    <a:pt x="1" y="6263"/>
                  </a:lnTo>
                  <a:lnTo>
                    <a:pt x="3617" y="12526"/>
                  </a:lnTo>
                  <a:lnTo>
                    <a:pt x="10848" y="12526"/>
                  </a:lnTo>
                  <a:lnTo>
                    <a:pt x="14463" y="6263"/>
                  </a:lnTo>
                  <a:lnTo>
                    <a:pt x="108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361" name="Shape 361"/>
        <p:cNvGrpSpPr/>
        <p:nvPr/>
      </p:nvGrpSpPr>
      <p:grpSpPr>
        <a:xfrm>
          <a:off x="0" y="0"/>
          <a:ext cx="0" cy="0"/>
          <a:chOff x="0" y="0"/>
          <a:chExt cx="0" cy="0"/>
        </a:xfrm>
      </p:grpSpPr>
      <p:sp>
        <p:nvSpPr>
          <p:cNvPr id="362" name="Google Shape;362;p10"/>
          <p:cNvSpPr/>
          <p:nvPr>
            <p:ph type="pic" idx="2"/>
          </p:nvPr>
        </p:nvSpPr>
        <p:spPr>
          <a:xfrm>
            <a:off x="0" y="0"/>
            <a:ext cx="9144000" cy="5143500"/>
          </a:xfrm>
          <a:prstGeom prst="rect">
            <a:avLst/>
          </a:prstGeom>
          <a:noFill/>
          <a:ln>
            <a:noFill/>
          </a:ln>
        </p:spPr>
      </p:sp>
      <p:sp>
        <p:nvSpPr>
          <p:cNvPr id="363" name="Google Shape;363;p10"/>
          <p:cNvSpPr txBox="1"/>
          <p:nvPr>
            <p:ph type="title"/>
          </p:nvPr>
        </p:nvSpPr>
        <p:spPr>
          <a:xfrm>
            <a:off x="4608000" y="539500"/>
            <a:ext cx="3822900" cy="978600"/>
          </a:xfrm>
          <a:prstGeom prst="rect">
            <a:avLst/>
          </a:prstGeom>
          <a:solidFill>
            <a:schemeClr val="lt1"/>
          </a:solidFill>
        </p:spPr>
        <p:txBody>
          <a:bodyPr spcFirstLastPara="1" wrap="square" lIns="91425" tIns="91425" rIns="91425" bIns="91425" anchor="ctr" anchorCtr="0">
            <a:noAutofit/>
          </a:bodyPr>
          <a:lstStyle>
            <a:lvl1pPr lvl="0" algn="r" rtl="0">
              <a:spcBef>
                <a:spcPts val="0"/>
              </a:spcBef>
              <a:spcAft>
                <a:spcPts val="0"/>
              </a:spcAft>
              <a:buSzPts val="30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3" Type="http://schemas.openxmlformats.org/officeDocument/2006/relationships/theme" Target="../theme/theme1.xml"/><Relationship Id="rId32" Type="http://schemas.openxmlformats.org/officeDocument/2006/relationships/slideLayout" Target="../slideLayouts/slideLayout32.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 Type="http://schemas.openxmlformats.org/officeDocument/2006/relationships/slideLayout" Target="../slideLayouts/slideLayout3.xml"/><Relationship Id="rId29" Type="http://schemas.openxmlformats.org/officeDocument/2006/relationships/slideLayout" Target="../slideLayouts/slideLayout29.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Plus Jakarta Sans"/>
              <a:buNone/>
              <a:defRPr sz="3000" b="1">
                <a:solidFill>
                  <a:schemeClr val="dk1"/>
                </a:solidFill>
                <a:latin typeface="Plus Jakarta Sans"/>
                <a:ea typeface="Plus Jakarta Sans"/>
                <a:cs typeface="Plus Jakarta Sans"/>
                <a:sym typeface="Plus Jakarta Sans"/>
              </a:defRPr>
            </a:lvl1pPr>
            <a:lvl2pPr lvl="1" rtl="0">
              <a:spcBef>
                <a:spcPts val="0"/>
              </a:spcBef>
              <a:spcAft>
                <a:spcPts val="0"/>
              </a:spcAft>
              <a:buClr>
                <a:schemeClr val="dk1"/>
              </a:buClr>
              <a:buSzPts val="3500"/>
              <a:buFont typeface="Plus Jakarta Sans"/>
              <a:buNone/>
              <a:defRPr sz="3500" b="1">
                <a:solidFill>
                  <a:schemeClr val="dk1"/>
                </a:solidFill>
                <a:latin typeface="Plus Jakarta Sans"/>
                <a:ea typeface="Plus Jakarta Sans"/>
                <a:cs typeface="Plus Jakarta Sans"/>
                <a:sym typeface="Plus Jakarta Sans"/>
              </a:defRPr>
            </a:lvl2pPr>
            <a:lvl3pPr lvl="2" rtl="0">
              <a:spcBef>
                <a:spcPts val="0"/>
              </a:spcBef>
              <a:spcAft>
                <a:spcPts val="0"/>
              </a:spcAft>
              <a:buClr>
                <a:schemeClr val="dk1"/>
              </a:buClr>
              <a:buSzPts val="3500"/>
              <a:buFont typeface="Plus Jakarta Sans"/>
              <a:buNone/>
              <a:defRPr sz="3500" b="1">
                <a:solidFill>
                  <a:schemeClr val="dk1"/>
                </a:solidFill>
                <a:latin typeface="Plus Jakarta Sans"/>
                <a:ea typeface="Plus Jakarta Sans"/>
                <a:cs typeface="Plus Jakarta Sans"/>
                <a:sym typeface="Plus Jakarta Sans"/>
              </a:defRPr>
            </a:lvl3pPr>
            <a:lvl4pPr lvl="3" rtl="0">
              <a:spcBef>
                <a:spcPts val="0"/>
              </a:spcBef>
              <a:spcAft>
                <a:spcPts val="0"/>
              </a:spcAft>
              <a:buClr>
                <a:schemeClr val="dk1"/>
              </a:buClr>
              <a:buSzPts val="3500"/>
              <a:buFont typeface="Plus Jakarta Sans"/>
              <a:buNone/>
              <a:defRPr sz="3500" b="1">
                <a:solidFill>
                  <a:schemeClr val="dk1"/>
                </a:solidFill>
                <a:latin typeface="Plus Jakarta Sans"/>
                <a:ea typeface="Plus Jakarta Sans"/>
                <a:cs typeface="Plus Jakarta Sans"/>
                <a:sym typeface="Plus Jakarta Sans"/>
              </a:defRPr>
            </a:lvl4pPr>
            <a:lvl5pPr lvl="4" rtl="0">
              <a:spcBef>
                <a:spcPts val="0"/>
              </a:spcBef>
              <a:spcAft>
                <a:spcPts val="0"/>
              </a:spcAft>
              <a:buClr>
                <a:schemeClr val="dk1"/>
              </a:buClr>
              <a:buSzPts val="3500"/>
              <a:buFont typeface="Plus Jakarta Sans"/>
              <a:buNone/>
              <a:defRPr sz="3500" b="1">
                <a:solidFill>
                  <a:schemeClr val="dk1"/>
                </a:solidFill>
                <a:latin typeface="Plus Jakarta Sans"/>
                <a:ea typeface="Plus Jakarta Sans"/>
                <a:cs typeface="Plus Jakarta Sans"/>
                <a:sym typeface="Plus Jakarta Sans"/>
              </a:defRPr>
            </a:lvl5pPr>
            <a:lvl6pPr lvl="5" rtl="0">
              <a:spcBef>
                <a:spcPts val="0"/>
              </a:spcBef>
              <a:spcAft>
                <a:spcPts val="0"/>
              </a:spcAft>
              <a:buClr>
                <a:schemeClr val="dk1"/>
              </a:buClr>
              <a:buSzPts val="3500"/>
              <a:buFont typeface="Plus Jakarta Sans"/>
              <a:buNone/>
              <a:defRPr sz="3500" b="1">
                <a:solidFill>
                  <a:schemeClr val="dk1"/>
                </a:solidFill>
                <a:latin typeface="Plus Jakarta Sans"/>
                <a:ea typeface="Plus Jakarta Sans"/>
                <a:cs typeface="Plus Jakarta Sans"/>
                <a:sym typeface="Plus Jakarta Sans"/>
              </a:defRPr>
            </a:lvl6pPr>
            <a:lvl7pPr lvl="6" rtl="0">
              <a:spcBef>
                <a:spcPts val="0"/>
              </a:spcBef>
              <a:spcAft>
                <a:spcPts val="0"/>
              </a:spcAft>
              <a:buClr>
                <a:schemeClr val="dk1"/>
              </a:buClr>
              <a:buSzPts val="3500"/>
              <a:buFont typeface="Plus Jakarta Sans"/>
              <a:buNone/>
              <a:defRPr sz="3500" b="1">
                <a:solidFill>
                  <a:schemeClr val="dk1"/>
                </a:solidFill>
                <a:latin typeface="Plus Jakarta Sans"/>
                <a:ea typeface="Plus Jakarta Sans"/>
                <a:cs typeface="Plus Jakarta Sans"/>
                <a:sym typeface="Plus Jakarta Sans"/>
              </a:defRPr>
            </a:lvl7pPr>
            <a:lvl8pPr lvl="7" rtl="0">
              <a:spcBef>
                <a:spcPts val="0"/>
              </a:spcBef>
              <a:spcAft>
                <a:spcPts val="0"/>
              </a:spcAft>
              <a:buClr>
                <a:schemeClr val="dk1"/>
              </a:buClr>
              <a:buSzPts val="3500"/>
              <a:buFont typeface="Plus Jakarta Sans"/>
              <a:buNone/>
              <a:defRPr sz="3500" b="1">
                <a:solidFill>
                  <a:schemeClr val="dk1"/>
                </a:solidFill>
                <a:latin typeface="Plus Jakarta Sans"/>
                <a:ea typeface="Plus Jakarta Sans"/>
                <a:cs typeface="Plus Jakarta Sans"/>
                <a:sym typeface="Plus Jakarta Sans"/>
              </a:defRPr>
            </a:lvl8pPr>
            <a:lvl9pPr lvl="8" rtl="0">
              <a:spcBef>
                <a:spcPts val="0"/>
              </a:spcBef>
              <a:spcAft>
                <a:spcPts val="0"/>
              </a:spcAft>
              <a:buClr>
                <a:schemeClr val="dk1"/>
              </a:buClr>
              <a:buSzPts val="3500"/>
              <a:buFont typeface="Plus Jakarta Sans"/>
              <a:buNone/>
              <a:defRPr sz="3500" b="1">
                <a:solidFill>
                  <a:schemeClr val="dk1"/>
                </a:solidFill>
                <a:latin typeface="Plus Jakarta Sans"/>
                <a:ea typeface="Plus Jakarta Sans"/>
                <a:cs typeface="Plus Jakarta Sans"/>
                <a:sym typeface="Plus Jakarta Sans"/>
              </a:defRPr>
            </a:lvl9pPr>
          </a:lstStyle>
          <a:p/>
        </p:txBody>
      </p:sp>
      <p:sp>
        <p:nvSpPr>
          <p:cNvPr id="7" name="Google Shape;7;p1"/>
          <p:cNvSpPr txBox="1"/>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DM Sans"/>
              <a:buChar char="●"/>
              <a:defRPr sz="1200">
                <a:solidFill>
                  <a:schemeClr val="dk1"/>
                </a:solidFill>
                <a:latin typeface="DM Sans"/>
                <a:ea typeface="DM Sans"/>
                <a:cs typeface="DM Sans"/>
                <a:sym typeface="DM Sans"/>
              </a:defRPr>
            </a:lvl1pPr>
            <a:lvl2pPr marL="914400" lvl="1" indent="-304800">
              <a:lnSpc>
                <a:spcPct val="100000"/>
              </a:lnSpc>
              <a:spcBef>
                <a:spcPts val="0"/>
              </a:spcBef>
              <a:spcAft>
                <a:spcPts val="0"/>
              </a:spcAft>
              <a:buClr>
                <a:schemeClr val="dk1"/>
              </a:buClr>
              <a:buSzPts val="1200"/>
              <a:buFont typeface="DM Sans"/>
              <a:buChar char="○"/>
              <a:defRPr sz="1200">
                <a:solidFill>
                  <a:schemeClr val="dk1"/>
                </a:solidFill>
                <a:latin typeface="DM Sans"/>
                <a:ea typeface="DM Sans"/>
                <a:cs typeface="DM Sans"/>
                <a:sym typeface="DM Sans"/>
              </a:defRPr>
            </a:lvl2pPr>
            <a:lvl3pPr marL="1371600" lvl="2" indent="-304800">
              <a:lnSpc>
                <a:spcPct val="100000"/>
              </a:lnSpc>
              <a:spcBef>
                <a:spcPts val="0"/>
              </a:spcBef>
              <a:spcAft>
                <a:spcPts val="0"/>
              </a:spcAft>
              <a:buClr>
                <a:schemeClr val="dk1"/>
              </a:buClr>
              <a:buSzPts val="1200"/>
              <a:buFont typeface="DM Sans"/>
              <a:buChar char="■"/>
              <a:defRPr sz="1200">
                <a:solidFill>
                  <a:schemeClr val="dk1"/>
                </a:solidFill>
                <a:latin typeface="DM Sans"/>
                <a:ea typeface="DM Sans"/>
                <a:cs typeface="DM Sans"/>
                <a:sym typeface="DM Sans"/>
              </a:defRPr>
            </a:lvl3pPr>
            <a:lvl4pPr marL="1828800" lvl="3" indent="-304800">
              <a:lnSpc>
                <a:spcPct val="100000"/>
              </a:lnSpc>
              <a:spcBef>
                <a:spcPts val="0"/>
              </a:spcBef>
              <a:spcAft>
                <a:spcPts val="0"/>
              </a:spcAft>
              <a:buClr>
                <a:schemeClr val="dk1"/>
              </a:buClr>
              <a:buSzPts val="1200"/>
              <a:buFont typeface="DM Sans"/>
              <a:buChar char="●"/>
              <a:defRPr sz="1200">
                <a:solidFill>
                  <a:schemeClr val="dk1"/>
                </a:solidFill>
                <a:latin typeface="DM Sans"/>
                <a:ea typeface="DM Sans"/>
                <a:cs typeface="DM Sans"/>
                <a:sym typeface="DM Sans"/>
              </a:defRPr>
            </a:lvl4pPr>
            <a:lvl5pPr marL="2286000" lvl="4" indent="-304800">
              <a:lnSpc>
                <a:spcPct val="100000"/>
              </a:lnSpc>
              <a:spcBef>
                <a:spcPts val="0"/>
              </a:spcBef>
              <a:spcAft>
                <a:spcPts val="0"/>
              </a:spcAft>
              <a:buClr>
                <a:schemeClr val="dk1"/>
              </a:buClr>
              <a:buSzPts val="1200"/>
              <a:buFont typeface="DM Sans"/>
              <a:buChar char="○"/>
              <a:defRPr sz="1200">
                <a:solidFill>
                  <a:schemeClr val="dk1"/>
                </a:solidFill>
                <a:latin typeface="DM Sans"/>
                <a:ea typeface="DM Sans"/>
                <a:cs typeface="DM Sans"/>
                <a:sym typeface="DM Sans"/>
              </a:defRPr>
            </a:lvl5pPr>
            <a:lvl6pPr marL="2743200" lvl="5" indent="-304800">
              <a:lnSpc>
                <a:spcPct val="100000"/>
              </a:lnSpc>
              <a:spcBef>
                <a:spcPts val="0"/>
              </a:spcBef>
              <a:spcAft>
                <a:spcPts val="0"/>
              </a:spcAft>
              <a:buClr>
                <a:schemeClr val="dk1"/>
              </a:buClr>
              <a:buSzPts val="1200"/>
              <a:buFont typeface="DM Sans"/>
              <a:buChar char="■"/>
              <a:defRPr sz="1200">
                <a:solidFill>
                  <a:schemeClr val="dk1"/>
                </a:solidFill>
                <a:latin typeface="DM Sans"/>
                <a:ea typeface="DM Sans"/>
                <a:cs typeface="DM Sans"/>
                <a:sym typeface="DM Sans"/>
              </a:defRPr>
            </a:lvl6pPr>
            <a:lvl7pPr marL="3200400" lvl="6" indent="-304800">
              <a:lnSpc>
                <a:spcPct val="100000"/>
              </a:lnSpc>
              <a:spcBef>
                <a:spcPts val="0"/>
              </a:spcBef>
              <a:spcAft>
                <a:spcPts val="0"/>
              </a:spcAft>
              <a:buClr>
                <a:schemeClr val="dk1"/>
              </a:buClr>
              <a:buSzPts val="1200"/>
              <a:buFont typeface="DM Sans"/>
              <a:buChar char="●"/>
              <a:defRPr sz="1200">
                <a:solidFill>
                  <a:schemeClr val="dk1"/>
                </a:solidFill>
                <a:latin typeface="DM Sans"/>
                <a:ea typeface="DM Sans"/>
                <a:cs typeface="DM Sans"/>
                <a:sym typeface="DM Sans"/>
              </a:defRPr>
            </a:lvl7pPr>
            <a:lvl8pPr marL="3657600" lvl="7" indent="-304800">
              <a:lnSpc>
                <a:spcPct val="100000"/>
              </a:lnSpc>
              <a:spcBef>
                <a:spcPts val="0"/>
              </a:spcBef>
              <a:spcAft>
                <a:spcPts val="0"/>
              </a:spcAft>
              <a:buClr>
                <a:schemeClr val="dk1"/>
              </a:buClr>
              <a:buSzPts val="1200"/>
              <a:buFont typeface="DM Sans"/>
              <a:buChar char="○"/>
              <a:defRPr sz="1200">
                <a:solidFill>
                  <a:schemeClr val="dk1"/>
                </a:solidFill>
                <a:latin typeface="DM Sans"/>
                <a:ea typeface="DM Sans"/>
                <a:cs typeface="DM Sans"/>
                <a:sym typeface="DM Sans"/>
              </a:defRPr>
            </a:lvl8pPr>
            <a:lvl9pPr marL="4114800" lvl="8" indent="-304800">
              <a:lnSpc>
                <a:spcPct val="100000"/>
              </a:lnSpc>
              <a:spcBef>
                <a:spcPts val="0"/>
              </a:spcBef>
              <a:spcAft>
                <a:spcPts val="0"/>
              </a:spcAft>
              <a:buClr>
                <a:schemeClr val="dk1"/>
              </a:buClr>
              <a:buSzPts val="1200"/>
              <a:buFont typeface="DM Sans"/>
              <a:buChar char="■"/>
              <a:defRPr sz="1200">
                <a:solidFill>
                  <a:schemeClr val="dk1"/>
                </a:solidFill>
                <a:latin typeface="DM Sans"/>
                <a:ea typeface="DM Sans"/>
                <a:cs typeface="DM Sans"/>
                <a:sym typeface="DM Sans"/>
              </a:defRPr>
            </a:lvl9pPr>
          </a:lstStyle>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8.xml"/><Relationship Id="rId1" Type="http://schemas.openxmlformats.org/officeDocument/2006/relationships/image" Target="../media/image7.png"/></Relationships>
</file>

<file path=ppt/slides/_rels/slide11.xml.rels><?xml version="1.0" encoding="UTF-8" standalone="yes"?>
<Relationships xmlns="http://schemas.openxmlformats.org/package/2006/relationships"><Relationship Id="rId6" Type="http://schemas.openxmlformats.org/officeDocument/2006/relationships/notesSlide" Target="../notesSlides/notesSlide9.xml"/><Relationship Id="rId5" Type="http://schemas.openxmlformats.org/officeDocument/2006/relationships/slideLayout" Target="../slideLayouts/slideLayout28.xml"/><Relationship Id="rId4" Type="http://schemas.openxmlformats.org/officeDocument/2006/relationships/image" Target="../media/image8.png"/><Relationship Id="rId3" Type="http://schemas.openxmlformats.org/officeDocument/2006/relationships/tags" Target="../tags/tag21.xml"/><Relationship Id="rId2" Type="http://schemas.openxmlformats.org/officeDocument/2006/relationships/tags" Target="../tags/tag20.xml"/><Relationship Id="rId1" Type="http://schemas.openxmlformats.org/officeDocument/2006/relationships/tags" Target="../tags/tag19.xml"/></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20.xml"/><Relationship Id="rId2" Type="http://schemas.openxmlformats.org/officeDocument/2006/relationships/tags" Target="../tags/tag22.xml"/><Relationship Id="rId1" Type="http://schemas.openxmlformats.org/officeDocument/2006/relationships/image" Target="../media/image9.jpeg"/></Relationships>
</file>

<file path=ppt/slides/_rels/slide13.xml.rels><?xml version="1.0" encoding="UTF-8" standalone="yes"?>
<Relationships xmlns="http://schemas.openxmlformats.org/package/2006/relationships"><Relationship Id="rId9" Type="http://schemas.openxmlformats.org/officeDocument/2006/relationships/image" Target="../media/image12.png"/><Relationship Id="rId8" Type="http://schemas.openxmlformats.org/officeDocument/2006/relationships/tags" Target="../tags/tag28.xml"/><Relationship Id="rId7" Type="http://schemas.openxmlformats.org/officeDocument/2006/relationships/image" Target="../media/image11.png"/><Relationship Id="rId6" Type="http://schemas.openxmlformats.org/officeDocument/2006/relationships/tags" Target="../tags/tag27.xml"/><Relationship Id="rId5" Type="http://schemas.openxmlformats.org/officeDocument/2006/relationships/image" Target="../media/image10.png"/><Relationship Id="rId4" Type="http://schemas.openxmlformats.org/officeDocument/2006/relationships/tags" Target="../tags/tag26.xml"/><Relationship Id="rId3" Type="http://schemas.openxmlformats.org/officeDocument/2006/relationships/tags" Target="../tags/tag25.xml"/><Relationship Id="rId2" Type="http://schemas.openxmlformats.org/officeDocument/2006/relationships/tags" Target="../tags/tag24.xml"/><Relationship Id="rId13" Type="http://schemas.openxmlformats.org/officeDocument/2006/relationships/notesSlide" Target="../notesSlides/notesSlide11.xml"/><Relationship Id="rId12" Type="http://schemas.openxmlformats.org/officeDocument/2006/relationships/slideLayout" Target="../slideLayouts/slideLayout28.xml"/><Relationship Id="rId11" Type="http://schemas.openxmlformats.org/officeDocument/2006/relationships/image" Target="../media/image13.png"/><Relationship Id="rId10" Type="http://schemas.openxmlformats.org/officeDocument/2006/relationships/tags" Target="../tags/tag29.xml"/><Relationship Id="rId1" Type="http://schemas.openxmlformats.org/officeDocument/2006/relationships/tags" Target="../tags/tag23.xml"/></Relationships>
</file>

<file path=ppt/slides/_rels/slide14.xml.rels><?xml version="1.0" encoding="UTF-8" standalone="yes"?>
<Relationships xmlns="http://schemas.openxmlformats.org/package/2006/relationships"><Relationship Id="rId9" Type="http://schemas.openxmlformats.org/officeDocument/2006/relationships/image" Target="../media/image16.png"/><Relationship Id="rId8" Type="http://schemas.openxmlformats.org/officeDocument/2006/relationships/tags" Target="../tags/tag35.xml"/><Relationship Id="rId7" Type="http://schemas.openxmlformats.org/officeDocument/2006/relationships/image" Target="../media/image15.png"/><Relationship Id="rId6" Type="http://schemas.openxmlformats.org/officeDocument/2006/relationships/tags" Target="../tags/tag34.xml"/><Relationship Id="rId5" Type="http://schemas.openxmlformats.org/officeDocument/2006/relationships/image" Target="../media/image14.png"/><Relationship Id="rId4" Type="http://schemas.openxmlformats.org/officeDocument/2006/relationships/tags" Target="../tags/tag33.xml"/><Relationship Id="rId3" Type="http://schemas.openxmlformats.org/officeDocument/2006/relationships/tags" Target="../tags/tag32.xml"/><Relationship Id="rId2" Type="http://schemas.openxmlformats.org/officeDocument/2006/relationships/tags" Target="../tags/tag31.xml"/><Relationship Id="rId13" Type="http://schemas.openxmlformats.org/officeDocument/2006/relationships/notesSlide" Target="../notesSlides/notesSlide12.xml"/><Relationship Id="rId12" Type="http://schemas.openxmlformats.org/officeDocument/2006/relationships/slideLayout" Target="../slideLayouts/slideLayout28.xml"/><Relationship Id="rId11" Type="http://schemas.openxmlformats.org/officeDocument/2006/relationships/image" Target="../media/image17.png"/><Relationship Id="rId10" Type="http://schemas.openxmlformats.org/officeDocument/2006/relationships/tags" Target="../tags/tag36.xml"/><Relationship Id="rId1" Type="http://schemas.openxmlformats.org/officeDocument/2006/relationships/tags" Target="../tags/tag30.xml"/></Relationships>
</file>

<file path=ppt/slides/_rels/slide15.xml.rels><?xml version="1.0" encoding="UTF-8" standalone="yes"?>
<Relationships xmlns="http://schemas.openxmlformats.org/package/2006/relationships"><Relationship Id="rId9" Type="http://schemas.openxmlformats.org/officeDocument/2006/relationships/image" Target="../media/image20.png"/><Relationship Id="rId8" Type="http://schemas.openxmlformats.org/officeDocument/2006/relationships/tags" Target="../tags/tag42.xml"/><Relationship Id="rId7" Type="http://schemas.openxmlformats.org/officeDocument/2006/relationships/image" Target="../media/image19.png"/><Relationship Id="rId6" Type="http://schemas.openxmlformats.org/officeDocument/2006/relationships/tags" Target="../tags/tag41.xml"/><Relationship Id="rId5" Type="http://schemas.openxmlformats.org/officeDocument/2006/relationships/image" Target="../media/image18.png"/><Relationship Id="rId4" Type="http://schemas.openxmlformats.org/officeDocument/2006/relationships/tags" Target="../tags/tag40.xml"/><Relationship Id="rId3" Type="http://schemas.openxmlformats.org/officeDocument/2006/relationships/tags" Target="../tags/tag39.xml"/><Relationship Id="rId2" Type="http://schemas.openxmlformats.org/officeDocument/2006/relationships/tags" Target="../tags/tag38.xml"/><Relationship Id="rId11" Type="http://schemas.openxmlformats.org/officeDocument/2006/relationships/notesSlide" Target="../notesSlides/notesSlide13.xml"/><Relationship Id="rId10" Type="http://schemas.openxmlformats.org/officeDocument/2006/relationships/slideLayout" Target="../slideLayouts/slideLayout28.xml"/><Relationship Id="rId1" Type="http://schemas.openxmlformats.org/officeDocument/2006/relationships/tags" Target="../tags/tag37.xml"/></Relationships>
</file>

<file path=ppt/slides/_rels/slide16.xml.rels><?xml version="1.0" encoding="UTF-8" standalone="yes"?>
<Relationships xmlns="http://schemas.openxmlformats.org/package/2006/relationships"><Relationship Id="rId7" Type="http://schemas.openxmlformats.org/officeDocument/2006/relationships/notesSlide" Target="../notesSlides/notesSlide14.xml"/><Relationship Id="rId6" Type="http://schemas.openxmlformats.org/officeDocument/2006/relationships/slideLayout" Target="../slideLayouts/slideLayout28.xml"/><Relationship Id="rId5" Type="http://schemas.openxmlformats.org/officeDocument/2006/relationships/image" Target="../media/image21.png"/><Relationship Id="rId4" Type="http://schemas.openxmlformats.org/officeDocument/2006/relationships/tags" Target="../tags/tag46.xml"/><Relationship Id="rId3" Type="http://schemas.openxmlformats.org/officeDocument/2006/relationships/tags" Target="../tags/tag45.xml"/><Relationship Id="rId2" Type="http://schemas.openxmlformats.org/officeDocument/2006/relationships/tags" Target="../tags/tag44.xml"/><Relationship Id="rId1" Type="http://schemas.openxmlformats.org/officeDocument/2006/relationships/tags" Target="../tags/tag43.xml"/></Relationships>
</file>

<file path=ppt/slides/_rels/slide17.xml.rels><?xml version="1.0" encoding="UTF-8" standalone="yes"?>
<Relationships xmlns="http://schemas.openxmlformats.org/package/2006/relationships"><Relationship Id="rId9" Type="http://schemas.openxmlformats.org/officeDocument/2006/relationships/tags" Target="../tags/tag54.xml"/><Relationship Id="rId8" Type="http://schemas.openxmlformats.org/officeDocument/2006/relationships/image" Target="../media/image2.png"/><Relationship Id="rId7" Type="http://schemas.openxmlformats.org/officeDocument/2006/relationships/tags" Target="../tags/tag53.xml"/><Relationship Id="rId6" Type="http://schemas.openxmlformats.org/officeDocument/2006/relationships/tags" Target="../tags/tag52.xml"/><Relationship Id="rId5" Type="http://schemas.openxmlformats.org/officeDocument/2006/relationships/tags" Target="../tags/tag51.xml"/><Relationship Id="rId4" Type="http://schemas.openxmlformats.org/officeDocument/2006/relationships/tags" Target="../tags/tag50.xml"/><Relationship Id="rId3" Type="http://schemas.openxmlformats.org/officeDocument/2006/relationships/tags" Target="../tags/tag49.xml"/><Relationship Id="rId2" Type="http://schemas.openxmlformats.org/officeDocument/2006/relationships/tags" Target="../tags/tag48.xml"/><Relationship Id="rId17" Type="http://schemas.openxmlformats.org/officeDocument/2006/relationships/slideLayout" Target="../slideLayouts/slideLayout20.xml"/><Relationship Id="rId16" Type="http://schemas.openxmlformats.org/officeDocument/2006/relationships/tags" Target="../tags/tag59.xml"/><Relationship Id="rId15" Type="http://schemas.openxmlformats.org/officeDocument/2006/relationships/tags" Target="../tags/tag58.xml"/><Relationship Id="rId14" Type="http://schemas.openxmlformats.org/officeDocument/2006/relationships/tags" Target="../tags/tag57.xml"/><Relationship Id="rId13" Type="http://schemas.openxmlformats.org/officeDocument/2006/relationships/tags" Target="../tags/tag56.xml"/><Relationship Id="rId12" Type="http://schemas.openxmlformats.org/officeDocument/2006/relationships/image" Target="../media/image4.jpeg"/><Relationship Id="rId11" Type="http://schemas.openxmlformats.org/officeDocument/2006/relationships/tags" Target="../tags/tag55.xml"/><Relationship Id="rId10" Type="http://schemas.openxmlformats.org/officeDocument/2006/relationships/image" Target="../media/image3.png"/><Relationship Id="rId1" Type="http://schemas.openxmlformats.org/officeDocument/2006/relationships/tags" Target="../tags/tag47.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0.xml"/><Relationship Id="rId2" Type="http://schemas.openxmlformats.org/officeDocument/2006/relationships/tags" Target="../tags/tag61.xml"/><Relationship Id="rId1" Type="http://schemas.openxmlformats.org/officeDocument/2006/relationships/tags" Target="../tags/tag6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8" Type="http://schemas.openxmlformats.org/officeDocument/2006/relationships/slideLayout" Target="../slideLayouts/slideLayout1.xml"/><Relationship Id="rId7" Type="http://schemas.openxmlformats.org/officeDocument/2006/relationships/tags" Target="../tags/tag6.xml"/><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image" Target="../media/image1.png"/><Relationship Id="rId1" Type="http://schemas.openxmlformats.org/officeDocument/2006/relationships/tags" Target="../tags/tag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2.xml"/><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image" Target="../media/image2.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3.xml"/></Relationships>
</file>

<file path=ppt/slides/_rels/slide6.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slideLayout" Target="../slideLayouts/slideLayout25.xml"/><Relationship Id="rId3" Type="http://schemas.openxmlformats.org/officeDocument/2006/relationships/tags" Target="../tags/tag9.xml"/><Relationship Id="rId2" Type="http://schemas.openxmlformats.org/officeDocument/2006/relationships/tags" Target="../tags/tag8.xml"/><Relationship Id="rId1" Type="http://schemas.openxmlformats.org/officeDocument/2006/relationships/tags" Target="../tags/tag7.xml"/></Relationships>
</file>

<file path=ppt/slides/_rels/slide7.xml.rels><?xml version="1.0" encoding="UTF-8" standalone="yes"?>
<Relationships xmlns="http://schemas.openxmlformats.org/package/2006/relationships"><Relationship Id="rId7" Type="http://schemas.openxmlformats.org/officeDocument/2006/relationships/notesSlide" Target="../notesSlides/notesSlide5.xml"/><Relationship Id="rId6" Type="http://schemas.openxmlformats.org/officeDocument/2006/relationships/slideLayout" Target="../slideLayouts/slideLayout25.xml"/><Relationship Id="rId5" Type="http://schemas.openxmlformats.org/officeDocument/2006/relationships/tags" Target="../tags/tag14.xml"/><Relationship Id="rId4" Type="http://schemas.openxmlformats.org/officeDocument/2006/relationships/tags" Target="../tags/tag13.xml"/><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tags" Target="../tags/tag10.xml"/></Relationships>
</file>

<file path=ppt/slides/_rels/slide8.xml.rels><?xml version="1.0" encoding="UTF-8" standalone="yes"?>
<Relationships xmlns="http://schemas.openxmlformats.org/package/2006/relationships"><Relationship Id="rId6" Type="http://schemas.openxmlformats.org/officeDocument/2006/relationships/notesSlide" Target="../notesSlides/notesSlide6.xml"/><Relationship Id="rId5" Type="http://schemas.openxmlformats.org/officeDocument/2006/relationships/slideLayout" Target="../slideLayouts/slideLayout10.xml"/><Relationship Id="rId4" Type="http://schemas.openxmlformats.org/officeDocument/2006/relationships/tags" Target="../tags/tag15.xml"/><Relationship Id="rId3" Type="http://schemas.openxmlformats.org/officeDocument/2006/relationships/image" Target="../media/image5.jpeg"/><Relationship Id="rId2" Type="http://schemas.openxmlformats.org/officeDocument/2006/relationships/image" Target="../media/image3.png"/><Relationship Id="rId1" Type="http://schemas.openxmlformats.org/officeDocument/2006/relationships/image" Target="../media/image2.png"/></Relationships>
</file>

<file path=ppt/slides/_rels/slide9.xml.rels><?xml version="1.0" encoding="UTF-8" standalone="yes"?>
<Relationships xmlns="http://schemas.openxmlformats.org/package/2006/relationships"><Relationship Id="rId6" Type="http://schemas.openxmlformats.org/officeDocument/2006/relationships/notesSlide" Target="../notesSlides/notesSlide7.xml"/><Relationship Id="rId5" Type="http://schemas.openxmlformats.org/officeDocument/2006/relationships/slideLayout" Target="../slideLayouts/slideLayout28.xml"/><Relationship Id="rId4" Type="http://schemas.openxmlformats.org/officeDocument/2006/relationships/image" Target="../media/image6.png"/><Relationship Id="rId3" Type="http://schemas.openxmlformats.org/officeDocument/2006/relationships/tags" Target="../tags/tag18.xml"/><Relationship Id="rId2" Type="http://schemas.openxmlformats.org/officeDocument/2006/relationships/tags" Target="../tags/tag17.xml"/><Relationship Id="rId1" Type="http://schemas.openxmlformats.org/officeDocument/2006/relationships/tags" Target="../tags/tag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Text Box 6"/>
          <p:cNvSpPr txBox="1"/>
          <p:nvPr/>
        </p:nvSpPr>
        <p:spPr>
          <a:xfrm>
            <a:off x="0" y="593725"/>
            <a:ext cx="9168765" cy="3069590"/>
          </a:xfrm>
          <a:prstGeom prst="rect">
            <a:avLst/>
          </a:prstGeom>
          <a:noFill/>
        </p:spPr>
        <p:txBody>
          <a:bodyPr wrap="square" rtlCol="0" anchor="t">
            <a:noAutofit/>
          </a:bodyPr>
          <a:p>
            <a:pPr marL="0" lvl="0" indent="0" algn="ctr" rtl="0">
              <a:lnSpc>
                <a:spcPct val="150000"/>
              </a:lnSpc>
              <a:spcBef>
                <a:spcPts val="0"/>
              </a:spcBef>
              <a:spcAft>
                <a:spcPts val="0"/>
              </a:spcAft>
              <a:buNone/>
            </a:pPr>
            <a:r>
              <a:rPr lang="en-US" altLang="en-GB" sz="5500" b="1">
                <a:solidFill>
                  <a:srgbClr val="000000"/>
                </a:solidFill>
                <a:latin typeface="+mj-lt"/>
                <a:cs typeface="+mj-lt"/>
                <a:sym typeface="+mn-ea"/>
              </a:rPr>
              <a:t>BÁO CÁO </a:t>
            </a:r>
            <a:endParaRPr lang="en-US" altLang="en-GB" sz="5500" b="1">
              <a:solidFill>
                <a:srgbClr val="000000"/>
              </a:solidFill>
              <a:latin typeface="+mj-lt"/>
              <a:cs typeface="+mj-lt"/>
              <a:sym typeface="+mn-ea"/>
            </a:endParaRPr>
          </a:p>
          <a:p>
            <a:pPr marL="0" lvl="0" indent="0" algn="ctr" rtl="0">
              <a:lnSpc>
                <a:spcPct val="150000"/>
              </a:lnSpc>
              <a:spcBef>
                <a:spcPts val="0"/>
              </a:spcBef>
              <a:spcAft>
                <a:spcPts val="0"/>
              </a:spcAft>
              <a:buNone/>
            </a:pPr>
            <a:r>
              <a:rPr lang="en-US" altLang="en-GB" sz="5500" b="1">
                <a:solidFill>
                  <a:srgbClr val="000000"/>
                </a:solidFill>
                <a:latin typeface="+mj-lt"/>
                <a:cs typeface="+mj-lt"/>
                <a:sym typeface="+mn-ea"/>
              </a:rPr>
              <a:t>KHÓA LUẬN TỐT NGHIỆP</a:t>
            </a:r>
            <a:endParaRPr lang="en-US" altLang="en-GB" sz="5500" b="1">
              <a:solidFill>
                <a:srgbClr val="000000"/>
              </a:solidFill>
              <a:latin typeface="+mj-lt"/>
              <a:cs typeface="+mj-lt"/>
              <a:sym typeface="+mn-ea"/>
            </a:endParaRPr>
          </a:p>
        </p:txBody>
      </p:sp>
      <p:sp>
        <p:nvSpPr>
          <p:cNvPr id="193" name="Google Shape;193;p33"/>
          <p:cNvSpPr txBox="1"/>
          <p:nvPr/>
        </p:nvSpPr>
        <p:spPr>
          <a:xfrm>
            <a:off x="4572635" y="3907790"/>
            <a:ext cx="4551045" cy="363855"/>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Barlow" panose="00000600000000000000"/>
              <a:buNone/>
              <a:defRPr sz="1600" b="0" i="0" u="none" strike="noStrike" cap="none">
                <a:solidFill>
                  <a:schemeClr val="dk1"/>
                </a:solidFill>
                <a:latin typeface="Barlow" panose="00000600000000000000"/>
                <a:ea typeface="Barlow" panose="00000600000000000000"/>
                <a:cs typeface="Barlow" panose="00000600000000000000"/>
                <a:sym typeface="Barlow" panose="00000600000000000000"/>
              </a:defRPr>
            </a:lvl1pPr>
            <a:lvl2pPr marL="914400" marR="0" lvl="1" indent="-317500" algn="ctr" rtl="0">
              <a:lnSpc>
                <a:spcPct val="100000"/>
              </a:lnSpc>
              <a:spcBef>
                <a:spcPts val="0"/>
              </a:spcBef>
              <a:spcAft>
                <a:spcPts val="0"/>
              </a:spcAft>
              <a:buClr>
                <a:schemeClr val="dk1"/>
              </a:buClr>
              <a:buSzPts val="1800"/>
              <a:buFont typeface="Barlow" panose="00000600000000000000"/>
              <a:buNone/>
              <a:defRPr sz="1800" b="0" i="0" u="none" strike="noStrike" cap="none">
                <a:solidFill>
                  <a:schemeClr val="dk1"/>
                </a:solidFill>
                <a:latin typeface="Barlow" panose="00000600000000000000"/>
                <a:ea typeface="Barlow" panose="00000600000000000000"/>
                <a:cs typeface="Barlow" panose="00000600000000000000"/>
                <a:sym typeface="Barlow" panose="00000600000000000000"/>
              </a:defRPr>
            </a:lvl2pPr>
            <a:lvl3pPr marL="1371600" marR="0" lvl="2" indent="-317500" algn="ctr" rtl="0">
              <a:lnSpc>
                <a:spcPct val="100000"/>
              </a:lnSpc>
              <a:spcBef>
                <a:spcPts val="0"/>
              </a:spcBef>
              <a:spcAft>
                <a:spcPts val="0"/>
              </a:spcAft>
              <a:buClr>
                <a:schemeClr val="dk1"/>
              </a:buClr>
              <a:buSzPts val="1800"/>
              <a:buFont typeface="Barlow" panose="00000600000000000000"/>
              <a:buNone/>
              <a:defRPr sz="1800" b="0" i="0" u="none" strike="noStrike" cap="none">
                <a:solidFill>
                  <a:schemeClr val="dk1"/>
                </a:solidFill>
                <a:latin typeface="Barlow" panose="00000600000000000000"/>
                <a:ea typeface="Barlow" panose="00000600000000000000"/>
                <a:cs typeface="Barlow" panose="00000600000000000000"/>
                <a:sym typeface="Barlow" panose="00000600000000000000"/>
              </a:defRPr>
            </a:lvl3pPr>
            <a:lvl4pPr marL="1828800" marR="0" lvl="3" indent="-317500" algn="ctr" rtl="0">
              <a:lnSpc>
                <a:spcPct val="100000"/>
              </a:lnSpc>
              <a:spcBef>
                <a:spcPts val="0"/>
              </a:spcBef>
              <a:spcAft>
                <a:spcPts val="0"/>
              </a:spcAft>
              <a:buClr>
                <a:schemeClr val="dk1"/>
              </a:buClr>
              <a:buSzPts val="1800"/>
              <a:buFont typeface="Barlow" panose="00000600000000000000"/>
              <a:buNone/>
              <a:defRPr sz="1800" b="0" i="0" u="none" strike="noStrike" cap="none">
                <a:solidFill>
                  <a:schemeClr val="dk1"/>
                </a:solidFill>
                <a:latin typeface="Barlow" panose="00000600000000000000"/>
                <a:ea typeface="Barlow" panose="00000600000000000000"/>
                <a:cs typeface="Barlow" panose="00000600000000000000"/>
                <a:sym typeface="Barlow" panose="00000600000000000000"/>
              </a:defRPr>
            </a:lvl4pPr>
            <a:lvl5pPr marL="2286000" marR="0" lvl="4" indent="-317500" algn="ctr" rtl="0">
              <a:lnSpc>
                <a:spcPct val="100000"/>
              </a:lnSpc>
              <a:spcBef>
                <a:spcPts val="0"/>
              </a:spcBef>
              <a:spcAft>
                <a:spcPts val="0"/>
              </a:spcAft>
              <a:buClr>
                <a:schemeClr val="dk1"/>
              </a:buClr>
              <a:buSzPts val="1800"/>
              <a:buFont typeface="Barlow" panose="00000600000000000000"/>
              <a:buNone/>
              <a:defRPr sz="1800" b="0" i="0" u="none" strike="noStrike" cap="none">
                <a:solidFill>
                  <a:schemeClr val="dk1"/>
                </a:solidFill>
                <a:latin typeface="Barlow" panose="00000600000000000000"/>
                <a:ea typeface="Barlow" panose="00000600000000000000"/>
                <a:cs typeface="Barlow" panose="00000600000000000000"/>
                <a:sym typeface="Barlow" panose="00000600000000000000"/>
              </a:defRPr>
            </a:lvl5pPr>
            <a:lvl6pPr marL="2743200" marR="0" lvl="5" indent="-317500" algn="ctr" rtl="0">
              <a:lnSpc>
                <a:spcPct val="100000"/>
              </a:lnSpc>
              <a:spcBef>
                <a:spcPts val="0"/>
              </a:spcBef>
              <a:spcAft>
                <a:spcPts val="0"/>
              </a:spcAft>
              <a:buClr>
                <a:schemeClr val="dk1"/>
              </a:buClr>
              <a:buSzPts val="1800"/>
              <a:buFont typeface="Barlow" panose="00000600000000000000"/>
              <a:buNone/>
              <a:defRPr sz="1800" b="0" i="0" u="none" strike="noStrike" cap="none">
                <a:solidFill>
                  <a:schemeClr val="dk1"/>
                </a:solidFill>
                <a:latin typeface="Barlow" panose="00000600000000000000"/>
                <a:ea typeface="Barlow" panose="00000600000000000000"/>
                <a:cs typeface="Barlow" panose="00000600000000000000"/>
                <a:sym typeface="Barlow" panose="00000600000000000000"/>
              </a:defRPr>
            </a:lvl6pPr>
            <a:lvl7pPr marL="3200400" marR="0" lvl="6" indent="-317500" algn="ctr" rtl="0">
              <a:lnSpc>
                <a:spcPct val="100000"/>
              </a:lnSpc>
              <a:spcBef>
                <a:spcPts val="0"/>
              </a:spcBef>
              <a:spcAft>
                <a:spcPts val="0"/>
              </a:spcAft>
              <a:buClr>
                <a:schemeClr val="dk1"/>
              </a:buClr>
              <a:buSzPts val="1800"/>
              <a:buFont typeface="Barlow" panose="00000600000000000000"/>
              <a:buNone/>
              <a:defRPr sz="1800" b="0" i="0" u="none" strike="noStrike" cap="none">
                <a:solidFill>
                  <a:schemeClr val="dk1"/>
                </a:solidFill>
                <a:latin typeface="Barlow" panose="00000600000000000000"/>
                <a:ea typeface="Barlow" panose="00000600000000000000"/>
                <a:cs typeface="Barlow" panose="00000600000000000000"/>
                <a:sym typeface="Barlow" panose="00000600000000000000"/>
              </a:defRPr>
            </a:lvl7pPr>
            <a:lvl8pPr marL="3657600" marR="0" lvl="7" indent="-317500" algn="ctr" rtl="0">
              <a:lnSpc>
                <a:spcPct val="100000"/>
              </a:lnSpc>
              <a:spcBef>
                <a:spcPts val="0"/>
              </a:spcBef>
              <a:spcAft>
                <a:spcPts val="0"/>
              </a:spcAft>
              <a:buClr>
                <a:schemeClr val="dk1"/>
              </a:buClr>
              <a:buSzPts val="1800"/>
              <a:buFont typeface="Barlow" panose="00000600000000000000"/>
              <a:buNone/>
              <a:defRPr sz="1800" b="0" i="0" u="none" strike="noStrike" cap="none">
                <a:solidFill>
                  <a:schemeClr val="dk1"/>
                </a:solidFill>
                <a:latin typeface="Barlow" panose="00000600000000000000"/>
                <a:ea typeface="Barlow" panose="00000600000000000000"/>
                <a:cs typeface="Barlow" panose="00000600000000000000"/>
                <a:sym typeface="Barlow" panose="00000600000000000000"/>
              </a:defRPr>
            </a:lvl8pPr>
            <a:lvl9pPr marL="4114800" marR="0" lvl="8" indent="-317500" algn="ctr" rtl="0">
              <a:lnSpc>
                <a:spcPct val="100000"/>
              </a:lnSpc>
              <a:spcBef>
                <a:spcPts val="0"/>
              </a:spcBef>
              <a:spcAft>
                <a:spcPts val="0"/>
              </a:spcAft>
              <a:buClr>
                <a:schemeClr val="dk1"/>
              </a:buClr>
              <a:buSzPts val="1800"/>
              <a:buFont typeface="Barlow" panose="00000600000000000000"/>
              <a:buNone/>
              <a:defRPr sz="1800" b="0" i="0" u="none" strike="noStrike" cap="none">
                <a:solidFill>
                  <a:schemeClr val="dk1"/>
                </a:solidFill>
                <a:latin typeface="Barlow" panose="00000600000000000000"/>
                <a:ea typeface="Barlow" panose="00000600000000000000"/>
                <a:cs typeface="Barlow" panose="00000600000000000000"/>
                <a:sym typeface="Barlow" panose="00000600000000000000"/>
              </a:defRPr>
            </a:lvl9pPr>
          </a:lstStyle>
          <a:p>
            <a:pPr marL="0" lvl="0" indent="0" algn="l" rtl="0">
              <a:spcBef>
                <a:spcPts val="0"/>
              </a:spcBef>
              <a:spcAft>
                <a:spcPts val="0"/>
              </a:spcAft>
              <a:buNone/>
            </a:pPr>
            <a:r>
              <a:rPr lang="en-US" altLang="en-GB">
                <a:solidFill>
                  <a:srgbClr val="000000"/>
                </a:solidFill>
                <a:latin typeface="+mj-lt"/>
                <a:cs typeface="+mj-lt"/>
              </a:rPr>
              <a:t>TRẦN TRỌNG NHÂN - 110120051 - DA20TTA</a:t>
            </a:r>
            <a:endParaRPr lang="en-US" altLang="en-GB">
              <a:solidFill>
                <a:srgbClr val="000000"/>
              </a:solidFill>
              <a:latin typeface="+mj-lt"/>
              <a:cs typeface="+mj-lt"/>
            </a:endParaRPr>
          </a:p>
        </p:txBody>
      </p:sp>
      <p:cxnSp>
        <p:nvCxnSpPr>
          <p:cNvPr id="8" name="Straight Connector 7"/>
          <p:cNvCxnSpPr/>
          <p:nvPr/>
        </p:nvCxnSpPr>
        <p:spPr>
          <a:xfrm flipV="1">
            <a:off x="4643755" y="3651885"/>
            <a:ext cx="4231640" cy="11430"/>
          </a:xfrm>
          <a:prstGeom prst="line">
            <a:avLst/>
          </a:prstGeom>
        </p:spPr>
        <p:style>
          <a:lnRef idx="2">
            <a:schemeClr val="accent1"/>
          </a:lnRef>
          <a:fillRef idx="0">
            <a:srgbClr val="FFFFFF"/>
          </a:fillRef>
          <a:effectRef idx="0">
            <a:srgbClr val="FFFFFF"/>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barn(inVertical)">
                                      <p:cBhvr>
                                        <p:cTn id="7" dur="500"/>
                                        <p:tgtEl>
                                          <p:spTgt spid="7">
                                            <p:txEl>
                                              <p:pRg st="0" end="0"/>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7">
                                            <p:txEl>
                                              <p:pRg st="1" end="1"/>
                                            </p:txEl>
                                          </p:spTgt>
                                        </p:tgtEl>
                                        <p:attrNameLst>
                                          <p:attrName>style.visibility</p:attrName>
                                        </p:attrNameLst>
                                      </p:cBhvr>
                                      <p:to>
                                        <p:strVal val="visible"/>
                                      </p:to>
                                    </p:set>
                                    <p:animEffect transition="in" filter="barn(inVertical)">
                                      <p:cBhvr>
                                        <p:cTn id="10" dur="500"/>
                                        <p:tgtEl>
                                          <p:spTgt spid="7">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ppt_x"/>
                                          </p:val>
                                        </p:tav>
                                        <p:tav tm="100000">
                                          <p:val>
                                            <p:strVal val="#ppt_x"/>
                                          </p:val>
                                        </p:tav>
                                      </p:tavLst>
                                    </p:anim>
                                    <p:anim calcmode="lin" valueType="num">
                                      <p:cBhvr additive="base">
                                        <p:cTn id="1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193"/>
                                        </p:tgtEl>
                                        <p:attrNameLst>
                                          <p:attrName>style.visibility</p:attrName>
                                        </p:attrNameLst>
                                      </p:cBhvr>
                                      <p:to>
                                        <p:strVal val="visible"/>
                                      </p:to>
                                    </p:set>
                                    <p:anim calcmode="lin" valueType="num">
                                      <p:cBhvr additive="base">
                                        <p:cTn id="21" dur="500" fill="hold"/>
                                        <p:tgtEl>
                                          <p:spTgt spid="193"/>
                                        </p:tgtEl>
                                        <p:attrNameLst>
                                          <p:attrName>ppt_x</p:attrName>
                                        </p:attrNameLst>
                                      </p:cBhvr>
                                      <p:tavLst>
                                        <p:tav tm="0">
                                          <p:val>
                                            <p:strVal val="#ppt_x"/>
                                          </p:val>
                                        </p:tav>
                                        <p:tav tm="100000">
                                          <p:val>
                                            <p:strVal val="#ppt_x"/>
                                          </p:val>
                                        </p:tav>
                                      </p:tavLst>
                                    </p:anim>
                                    <p:anim calcmode="lin" valueType="num">
                                      <p:cBhvr additive="base">
                                        <p:cTn id="22" dur="500" fill="hold"/>
                                        <p:tgtEl>
                                          <p:spTgt spid="19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3" grpId="0"/>
      <p:bldP spid="193" grpId="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850" name="Shape 1850"/>
        <p:cNvGrpSpPr/>
        <p:nvPr/>
      </p:nvGrpSpPr>
      <p:grpSpPr>
        <a:xfrm>
          <a:off x="0" y="0"/>
          <a:ext cx="0" cy="0"/>
          <a:chOff x="0" y="0"/>
          <a:chExt cx="0" cy="0"/>
        </a:xfrm>
      </p:grpSpPr>
      <p:sp>
        <p:nvSpPr>
          <p:cNvPr id="12" name="Title 11"/>
          <p:cNvSpPr/>
          <p:nvPr>
            <p:ph type="title"/>
          </p:nvPr>
        </p:nvSpPr>
        <p:spPr>
          <a:xfrm>
            <a:off x="0" y="0"/>
            <a:ext cx="9144635" cy="572770"/>
          </a:xfrm>
        </p:spPr>
        <p:txBody>
          <a:bodyPr/>
          <a:p>
            <a:r>
              <a:rPr lang="en-US" sz="3000">
                <a:latin typeface="+mj-lt"/>
                <a:cs typeface="+mj-lt"/>
              </a:rPr>
              <a:t>2. THỰC HIỆN HÓA NGHIÊN CỨU</a:t>
            </a:r>
            <a:endParaRPr lang="en-US" sz="3000">
              <a:latin typeface="+mj-lt"/>
              <a:cs typeface="+mj-lt"/>
            </a:endParaRPr>
          </a:p>
        </p:txBody>
      </p:sp>
      <p:sp>
        <p:nvSpPr>
          <p:cNvPr id="13" name="Title 2"/>
          <p:cNvSpPr/>
          <p:nvPr/>
        </p:nvSpPr>
        <p:spPr>
          <a:xfrm>
            <a:off x="0" y="572770"/>
            <a:ext cx="9174480" cy="57277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Archivo Black" panose="020B0A03020202020B04"/>
              <a:buNone/>
              <a:defRPr sz="3000" b="1" i="0" u="none" strike="noStrike" cap="none">
                <a:solidFill>
                  <a:schemeClr val="dk1"/>
                </a:solidFill>
                <a:latin typeface="Archivo Black" panose="020B0A03020202020B04"/>
                <a:ea typeface="Archivo Black" panose="020B0A03020202020B04"/>
                <a:cs typeface="Archivo Black" panose="020B0A03020202020B04"/>
                <a:sym typeface="Archivo Black" panose="020B0A03020202020B04"/>
              </a:defRPr>
            </a:lvl1pPr>
            <a:lvl2pPr marR="0" lvl="1"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2pPr>
            <a:lvl3pPr marR="0" lvl="2"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3pPr>
            <a:lvl4pPr marR="0" lvl="3"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4pPr>
            <a:lvl5pPr marR="0" lvl="4"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5pPr>
            <a:lvl6pPr marR="0" lvl="5"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6pPr>
            <a:lvl7pPr marR="0" lvl="6"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7pPr>
            <a:lvl8pPr marR="0" lvl="7"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8pPr>
            <a:lvl9pPr marR="0" lvl="8"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9pPr>
          </a:lstStyle>
          <a:p>
            <a:r>
              <a:rPr lang="en-US" sz="2000">
                <a:latin typeface="+mj-lt"/>
                <a:cs typeface="+mj-lt"/>
              </a:rPr>
              <a:t>2.1. MÔ HÌNH XỬ LÝ</a:t>
            </a:r>
            <a:endParaRPr lang="en-US" sz="2000">
              <a:latin typeface="+mj-lt"/>
              <a:cs typeface="+mj-lt"/>
            </a:endParaRPr>
          </a:p>
        </p:txBody>
      </p:sp>
      <p:sp>
        <p:nvSpPr>
          <p:cNvPr id="14" name="Text Box 13"/>
          <p:cNvSpPr txBox="1"/>
          <p:nvPr/>
        </p:nvSpPr>
        <p:spPr>
          <a:xfrm>
            <a:off x="3810" y="988060"/>
            <a:ext cx="9144000" cy="4154805"/>
          </a:xfrm>
          <a:prstGeom prst="rect">
            <a:avLst/>
          </a:prstGeom>
          <a:noFill/>
          <a:ln w="9525">
            <a:noFill/>
          </a:ln>
        </p:spPr>
        <p:txBody>
          <a:bodyPr wrap="square">
            <a:noAutofit/>
          </a:bodyPr>
          <a:p>
            <a:pPr marL="0" indent="457200">
              <a:lnSpc>
                <a:spcPct val="150000"/>
              </a:lnSpc>
            </a:pPr>
            <a:r>
              <a:rPr lang="en-US" sz="1600" b="1">
                <a:latin typeface="+mj-lt"/>
                <a:ea typeface="SimSun" panose="02010600030101010101" pitchFamily="2" charset="-122"/>
                <a:cs typeface="+mj-lt"/>
                <a:sym typeface="+mn-ea"/>
              </a:rPr>
              <a:t>Ứng dụng cho phép bác sĩ</a:t>
            </a:r>
            <a:endParaRPr lang="en-US" sz="1600" b="1">
              <a:latin typeface="+mj-lt"/>
              <a:ea typeface="SimSun" panose="02010600030101010101" pitchFamily="2" charset="-122"/>
              <a:cs typeface="+mj-lt"/>
              <a:sym typeface="+mn-ea"/>
            </a:endParaRPr>
          </a:p>
        </p:txBody>
      </p:sp>
      <p:pic>
        <p:nvPicPr>
          <p:cNvPr id="26" name="Picture 7"/>
          <p:cNvPicPr>
            <a:picLocks noChangeAspect="1"/>
          </p:cNvPicPr>
          <p:nvPr/>
        </p:nvPicPr>
        <p:blipFill>
          <a:blip r:embed="rId1"/>
          <a:srcRect t="9972" r="1065" b="14246"/>
          <a:stretch>
            <a:fillRect/>
          </a:stretch>
        </p:blipFill>
        <p:spPr>
          <a:xfrm>
            <a:off x="2129790" y="1482090"/>
            <a:ext cx="4915535" cy="316611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anim calcmode="lin" valueType="num">
                                      <p:cBhvr additive="base">
                                        <p:cTn id="13" dur="500" fill="hold"/>
                                        <p:tgtEl>
                                          <p:spTgt spid="13"/>
                                        </p:tgtEl>
                                        <p:attrNameLst>
                                          <p:attrName>ppt_x</p:attrName>
                                        </p:attrNameLst>
                                      </p:cBhvr>
                                      <p:tavLst>
                                        <p:tav tm="0">
                                          <p:val>
                                            <p:strVal val="#ppt_x"/>
                                          </p:val>
                                        </p:tav>
                                        <p:tav tm="100000">
                                          <p:val>
                                            <p:strVal val="#ppt_x"/>
                                          </p:val>
                                        </p:tav>
                                      </p:tavLst>
                                    </p:anim>
                                    <p:anim calcmode="lin" valueType="num">
                                      <p:cBhvr additive="base">
                                        <p:cTn id="14"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500" fill="hold"/>
                                        <p:tgtEl>
                                          <p:spTgt spid="14"/>
                                        </p:tgtEl>
                                        <p:attrNameLst>
                                          <p:attrName>ppt_x</p:attrName>
                                        </p:attrNameLst>
                                      </p:cBhvr>
                                      <p:tavLst>
                                        <p:tav tm="0">
                                          <p:val>
                                            <p:strVal val="#ppt_x"/>
                                          </p:val>
                                        </p:tav>
                                        <p:tav tm="100000">
                                          <p:val>
                                            <p:strVal val="#ppt_x"/>
                                          </p:val>
                                        </p:tav>
                                      </p:tavLst>
                                    </p:anim>
                                    <p:anim calcmode="lin" valueType="num">
                                      <p:cBhvr additive="base">
                                        <p:cTn id="20"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6" presetClass="entr" presetSubtype="21" fill="hold" nodeType="clickEffect">
                                  <p:stCondLst>
                                    <p:cond delay="0"/>
                                  </p:stCondLst>
                                  <p:childTnLst>
                                    <p:set>
                                      <p:cBhvr>
                                        <p:cTn id="24" dur="1" fill="hold">
                                          <p:stCondLst>
                                            <p:cond delay="0"/>
                                          </p:stCondLst>
                                        </p:cTn>
                                        <p:tgtEl>
                                          <p:spTgt spid="26"/>
                                        </p:tgtEl>
                                        <p:attrNameLst>
                                          <p:attrName>style.visibility</p:attrName>
                                        </p:attrNameLst>
                                      </p:cBhvr>
                                      <p:to>
                                        <p:strVal val="visible"/>
                                      </p:to>
                                    </p:set>
                                    <p:animEffect transition="in" filter="barn(inVertical)">
                                      <p:cBhvr>
                                        <p:cTn id="25"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2" grpId="1"/>
      <p:bldP spid="13" grpId="0"/>
      <p:bldP spid="13" grpId="1"/>
      <p:bldP spid="14" grpId="0"/>
      <p:bldP spid="14" grpId="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850" name="Shape 1850"/>
        <p:cNvGrpSpPr/>
        <p:nvPr/>
      </p:nvGrpSpPr>
      <p:grpSpPr>
        <a:xfrm>
          <a:off x="0" y="0"/>
          <a:ext cx="0" cy="0"/>
          <a:chOff x="0" y="0"/>
          <a:chExt cx="0" cy="0"/>
        </a:xfrm>
      </p:grpSpPr>
      <p:sp>
        <p:nvSpPr>
          <p:cNvPr id="12" name="Title 11"/>
          <p:cNvSpPr/>
          <p:nvPr>
            <p:ph type="title"/>
            <p:custDataLst>
              <p:tags r:id="rId1"/>
            </p:custDataLst>
          </p:nvPr>
        </p:nvSpPr>
        <p:spPr>
          <a:xfrm>
            <a:off x="0" y="0"/>
            <a:ext cx="9144635" cy="572770"/>
          </a:xfrm>
        </p:spPr>
        <p:txBody>
          <a:bodyPr/>
          <a:p>
            <a:r>
              <a:rPr lang="en-US" sz="3000">
                <a:latin typeface="+mj-lt"/>
                <a:cs typeface="+mj-lt"/>
              </a:rPr>
              <a:t>2. THỰC HIỆN HÓA NGHIÊN CỨU</a:t>
            </a:r>
            <a:endParaRPr lang="en-US" sz="3000">
              <a:latin typeface="+mj-lt"/>
              <a:cs typeface="+mj-lt"/>
            </a:endParaRPr>
          </a:p>
        </p:txBody>
      </p:sp>
      <p:sp>
        <p:nvSpPr>
          <p:cNvPr id="13" name="Title 2"/>
          <p:cNvSpPr/>
          <p:nvPr>
            <p:custDataLst>
              <p:tags r:id="rId2"/>
            </p:custDataLst>
          </p:nvPr>
        </p:nvSpPr>
        <p:spPr>
          <a:xfrm>
            <a:off x="0" y="572770"/>
            <a:ext cx="9174480" cy="57277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Archivo Black" panose="020B0A03020202020B04"/>
              <a:buNone/>
              <a:defRPr sz="3000" b="1" i="0" u="none" strike="noStrike" cap="none">
                <a:solidFill>
                  <a:schemeClr val="dk1"/>
                </a:solidFill>
                <a:latin typeface="Archivo Black" panose="020B0A03020202020B04"/>
                <a:ea typeface="Archivo Black" panose="020B0A03020202020B04"/>
                <a:cs typeface="Archivo Black" panose="020B0A03020202020B04"/>
                <a:sym typeface="Archivo Black" panose="020B0A03020202020B04"/>
              </a:defRPr>
            </a:lvl1pPr>
            <a:lvl2pPr marR="0" lvl="1"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2pPr>
            <a:lvl3pPr marR="0" lvl="2"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3pPr>
            <a:lvl4pPr marR="0" lvl="3"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4pPr>
            <a:lvl5pPr marR="0" lvl="4"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5pPr>
            <a:lvl6pPr marR="0" lvl="5"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6pPr>
            <a:lvl7pPr marR="0" lvl="6"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7pPr>
            <a:lvl8pPr marR="0" lvl="7"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8pPr>
            <a:lvl9pPr marR="0" lvl="8"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9pPr>
          </a:lstStyle>
          <a:p>
            <a:r>
              <a:rPr lang="en-US" sz="2000">
                <a:latin typeface="+mj-lt"/>
                <a:cs typeface="+mj-lt"/>
              </a:rPr>
              <a:t>2.1. MÔ HÌNH XỬ LÝ</a:t>
            </a:r>
            <a:endParaRPr lang="en-US" sz="2000">
              <a:latin typeface="+mj-lt"/>
              <a:cs typeface="+mj-lt"/>
            </a:endParaRPr>
          </a:p>
        </p:txBody>
      </p:sp>
      <p:sp>
        <p:nvSpPr>
          <p:cNvPr id="14" name="Text Box 13"/>
          <p:cNvSpPr txBox="1"/>
          <p:nvPr>
            <p:custDataLst>
              <p:tags r:id="rId3"/>
            </p:custDataLst>
          </p:nvPr>
        </p:nvSpPr>
        <p:spPr>
          <a:xfrm>
            <a:off x="3810" y="988060"/>
            <a:ext cx="9144000" cy="4154805"/>
          </a:xfrm>
          <a:prstGeom prst="rect">
            <a:avLst/>
          </a:prstGeom>
          <a:noFill/>
          <a:ln w="9525">
            <a:noFill/>
          </a:ln>
        </p:spPr>
        <p:txBody>
          <a:bodyPr wrap="square">
            <a:noAutofit/>
          </a:bodyPr>
          <a:p>
            <a:pPr marL="0" indent="457200">
              <a:lnSpc>
                <a:spcPct val="150000"/>
              </a:lnSpc>
            </a:pPr>
            <a:r>
              <a:rPr lang="en-US" sz="1600" b="1">
                <a:latin typeface="+mj-lt"/>
                <a:ea typeface="SimSun" panose="02010600030101010101" pitchFamily="2" charset="-122"/>
                <a:cs typeface="+mj-lt"/>
                <a:sym typeface="+mn-ea"/>
              </a:rPr>
              <a:t>Ứng dụng cho phép quản lý quầy tiếp nhận</a:t>
            </a:r>
            <a:endParaRPr lang="en-US" sz="1600" b="1">
              <a:latin typeface="+mj-lt"/>
              <a:ea typeface="SimSun" panose="02010600030101010101" pitchFamily="2" charset="-122"/>
              <a:cs typeface="+mj-lt"/>
              <a:sym typeface="+mn-ea"/>
            </a:endParaRPr>
          </a:p>
        </p:txBody>
      </p:sp>
      <p:pic>
        <p:nvPicPr>
          <p:cNvPr id="1" name="Picture 0"/>
          <p:cNvPicPr>
            <a:picLocks noChangeAspect="1"/>
          </p:cNvPicPr>
          <p:nvPr/>
        </p:nvPicPr>
        <p:blipFill>
          <a:blip r:embed="rId4"/>
          <a:stretch>
            <a:fillRect/>
          </a:stretch>
        </p:blipFill>
        <p:spPr>
          <a:xfrm>
            <a:off x="2771140" y="1484630"/>
            <a:ext cx="3601085" cy="316166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arn(inVertical)">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
                                        </p:tgtEl>
                                        <p:attrNameLst>
                                          <p:attrName>style.visibility</p:attrName>
                                        </p:attrNameLst>
                                      </p:cBhvr>
                                      <p:to>
                                        <p:strVal val="visible"/>
                                      </p:to>
                                    </p:set>
                                    <p:anim calcmode="lin" valueType="num">
                                      <p:cBhvr additive="base">
                                        <p:cTn id="12" dur="500" fill="hold"/>
                                        <p:tgtEl>
                                          <p:spTgt spid="1"/>
                                        </p:tgtEl>
                                        <p:attrNameLst>
                                          <p:attrName>ppt_x</p:attrName>
                                        </p:attrNameLst>
                                      </p:cBhvr>
                                      <p:tavLst>
                                        <p:tav tm="0">
                                          <p:val>
                                            <p:strVal val="#ppt_x"/>
                                          </p:val>
                                        </p:tav>
                                        <p:tav tm="100000">
                                          <p:val>
                                            <p:strVal val="#ppt_x"/>
                                          </p:val>
                                        </p:tav>
                                      </p:tavLst>
                                    </p:anim>
                                    <p:anim calcmode="lin" valueType="num">
                                      <p:cBhvr additive="base">
                                        <p:cTn id="13" dur="500" fill="hold"/>
                                        <p:tgtEl>
                                          <p:spTgt spid="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1"/>
      <p:bldP spid="13" grpId="1"/>
      <p:bldP spid="14" grpId="0"/>
      <p:bldP spid="14" grpId="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915" name="Shape 1915"/>
        <p:cNvGrpSpPr/>
        <p:nvPr/>
      </p:nvGrpSpPr>
      <p:grpSpPr>
        <a:xfrm>
          <a:off x="0" y="0"/>
          <a:ext cx="0" cy="0"/>
          <a:chOff x="0" y="0"/>
          <a:chExt cx="0" cy="0"/>
        </a:xfrm>
      </p:grpSpPr>
      <p:sp>
        <p:nvSpPr>
          <p:cNvPr id="1918" name="Google Shape;1918;p57"/>
          <p:cNvSpPr/>
          <p:nvPr/>
        </p:nvSpPr>
        <p:spPr>
          <a:xfrm>
            <a:off x="5558554" y="891931"/>
            <a:ext cx="1664618" cy="3176204"/>
          </a:xfrm>
          <a:custGeom>
            <a:avLst/>
            <a:gdLst/>
            <a:ahLst/>
            <a:cxnLst/>
            <a:rect l="l" t="t" r="r" b="b"/>
            <a:pathLst>
              <a:path w="84552" h="161331" extrusionOk="0">
                <a:moveTo>
                  <a:pt x="1" y="1"/>
                </a:moveTo>
                <a:lnTo>
                  <a:pt x="1" y="161331"/>
                </a:lnTo>
                <a:lnTo>
                  <a:pt x="84551" y="161331"/>
                </a:lnTo>
                <a:lnTo>
                  <a:pt x="8455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919" name="Google Shape;1919;p57"/>
          <p:cNvGrpSpPr/>
          <p:nvPr/>
        </p:nvGrpSpPr>
        <p:grpSpPr>
          <a:xfrm>
            <a:off x="5473376" y="709411"/>
            <a:ext cx="1834973" cy="3724678"/>
            <a:chOff x="5186401" y="494525"/>
            <a:chExt cx="1834973" cy="3724678"/>
          </a:xfrm>
        </p:grpSpPr>
        <p:sp>
          <p:nvSpPr>
            <p:cNvPr id="1920" name="Google Shape;1920;p57"/>
            <p:cNvSpPr/>
            <p:nvPr/>
          </p:nvSpPr>
          <p:spPr>
            <a:xfrm>
              <a:off x="5186401" y="494525"/>
              <a:ext cx="1834973" cy="3724678"/>
            </a:xfrm>
            <a:custGeom>
              <a:avLst/>
              <a:gdLst/>
              <a:ahLst/>
              <a:cxnLst/>
              <a:rect l="l" t="t" r="r" b="b"/>
              <a:pathLst>
                <a:path w="93205" h="189190" extrusionOk="0">
                  <a:moveTo>
                    <a:pt x="2870" y="0"/>
                  </a:moveTo>
                  <a:cubicBezTo>
                    <a:pt x="1280" y="0"/>
                    <a:pt x="0" y="1280"/>
                    <a:pt x="0" y="2914"/>
                  </a:cubicBezTo>
                  <a:lnTo>
                    <a:pt x="0" y="186320"/>
                  </a:lnTo>
                  <a:cubicBezTo>
                    <a:pt x="0" y="187909"/>
                    <a:pt x="1280" y="189190"/>
                    <a:pt x="2870" y="189190"/>
                  </a:cubicBezTo>
                  <a:lnTo>
                    <a:pt x="90334" y="189190"/>
                  </a:lnTo>
                  <a:cubicBezTo>
                    <a:pt x="91924" y="189190"/>
                    <a:pt x="93204" y="187909"/>
                    <a:pt x="93204" y="186320"/>
                  </a:cubicBezTo>
                  <a:lnTo>
                    <a:pt x="93204" y="2914"/>
                  </a:lnTo>
                  <a:cubicBezTo>
                    <a:pt x="93204" y="1280"/>
                    <a:pt x="91924" y="0"/>
                    <a:pt x="9033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21" name="Google Shape;1921;p57"/>
            <p:cNvSpPr/>
            <p:nvPr/>
          </p:nvSpPr>
          <p:spPr>
            <a:xfrm>
              <a:off x="5890455" y="3969678"/>
              <a:ext cx="458108" cy="154724"/>
            </a:xfrm>
            <a:custGeom>
              <a:avLst/>
              <a:gdLst/>
              <a:ahLst/>
              <a:cxnLst/>
              <a:rect l="l" t="t" r="r" b="b"/>
              <a:pathLst>
                <a:path w="23269" h="7859" extrusionOk="0">
                  <a:moveTo>
                    <a:pt x="796" y="0"/>
                  </a:moveTo>
                  <a:cubicBezTo>
                    <a:pt x="354" y="0"/>
                    <a:pt x="1" y="353"/>
                    <a:pt x="1" y="751"/>
                  </a:cubicBezTo>
                  <a:lnTo>
                    <a:pt x="1" y="7064"/>
                  </a:lnTo>
                  <a:cubicBezTo>
                    <a:pt x="1" y="7506"/>
                    <a:pt x="354" y="7859"/>
                    <a:pt x="796" y="7859"/>
                  </a:cubicBezTo>
                  <a:lnTo>
                    <a:pt x="22474" y="7859"/>
                  </a:lnTo>
                  <a:cubicBezTo>
                    <a:pt x="22916" y="7859"/>
                    <a:pt x="23269" y="7506"/>
                    <a:pt x="23269" y="7064"/>
                  </a:cubicBezTo>
                  <a:lnTo>
                    <a:pt x="23269" y="751"/>
                  </a:lnTo>
                  <a:cubicBezTo>
                    <a:pt x="23269" y="353"/>
                    <a:pt x="22916" y="0"/>
                    <a:pt x="2247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pic>
        <p:nvPicPr>
          <p:cNvPr id="1922" name="Google Shape;1922;p57"/>
          <p:cNvPicPr preferRelativeResize="0"/>
          <p:nvPr/>
        </p:nvPicPr>
        <p:blipFill rotWithShape="1">
          <a:blip r:embed="rId1"/>
          <a:srcRect l="64909" t="21290" r="18170" b="21290"/>
          <a:stretch>
            <a:fillRect/>
          </a:stretch>
        </p:blipFill>
        <p:spPr>
          <a:xfrm>
            <a:off x="5558563" y="891935"/>
            <a:ext cx="1664598" cy="3176198"/>
          </a:xfrm>
          <a:prstGeom prst="rect">
            <a:avLst/>
          </a:prstGeom>
          <a:noFill/>
          <a:ln>
            <a:noFill/>
          </a:ln>
        </p:spPr>
      </p:pic>
      <p:sp>
        <p:nvSpPr>
          <p:cNvPr id="423" name="Google Shape;423;p48"/>
          <p:cNvSpPr txBox="1"/>
          <p:nvPr>
            <p:ph type="title"/>
            <p:custDataLst>
              <p:tags r:id="rId2"/>
            </p:custDataLst>
          </p:nvPr>
        </p:nvSpPr>
        <p:spPr>
          <a:xfrm>
            <a:off x="755650" y="1195705"/>
            <a:ext cx="4081780" cy="2752090"/>
          </a:xfrm>
          <a:prstGeom prst="rect">
            <a:avLst/>
          </a:prstGeom>
        </p:spPr>
        <p:txBody>
          <a:bodyPr spcFirstLastPara="1" wrap="square" lIns="91425" tIns="91425" rIns="91425" bIns="91425" anchor="t" anchorCtr="0">
            <a:noAutofit/>
          </a:bodyPr>
          <a:p>
            <a:pPr marL="0" lvl="0" indent="0" algn="ctr" rtl="0">
              <a:lnSpc>
                <a:spcPct val="150000"/>
              </a:lnSpc>
              <a:spcBef>
                <a:spcPts val="0"/>
              </a:spcBef>
              <a:spcAft>
                <a:spcPts val="0"/>
              </a:spcAft>
              <a:buNone/>
            </a:pPr>
            <a:r>
              <a:rPr lang="en-US" altLang="en-GB" sz="4000">
                <a:latin typeface="+mj-lt"/>
                <a:cs typeface="+mj-lt"/>
              </a:rPr>
              <a:t>3.</a:t>
            </a:r>
            <a:br>
              <a:rPr lang="en-US" altLang="en-GB" sz="4000">
                <a:latin typeface="+mj-lt"/>
                <a:cs typeface="+mj-lt"/>
              </a:rPr>
            </a:br>
            <a:r>
              <a:rPr lang="en-US" altLang="en-GB" sz="4000">
                <a:latin typeface="+mj-lt"/>
                <a:cs typeface="+mj-lt"/>
              </a:rPr>
              <a:t>KẾT QUẢ NGHIÊN CỨU</a:t>
            </a:r>
            <a:endParaRPr lang="en-US" altLang="en-GB" sz="4000">
              <a:latin typeface="+mj-lt"/>
              <a:cs typeface="+mj-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23"/>
                                        </p:tgtEl>
                                        <p:attrNameLst>
                                          <p:attrName>style.visibility</p:attrName>
                                        </p:attrNameLst>
                                      </p:cBhvr>
                                      <p:to>
                                        <p:strVal val="visible"/>
                                      </p:to>
                                    </p:set>
                                    <p:anim calcmode="lin" valueType="num">
                                      <p:cBhvr additive="base">
                                        <p:cTn id="7" dur="500" fill="hold"/>
                                        <p:tgtEl>
                                          <p:spTgt spid="423"/>
                                        </p:tgtEl>
                                        <p:attrNameLst>
                                          <p:attrName>ppt_x</p:attrName>
                                        </p:attrNameLst>
                                      </p:cBhvr>
                                      <p:tavLst>
                                        <p:tav tm="0">
                                          <p:val>
                                            <p:strVal val="#ppt_x"/>
                                          </p:val>
                                        </p:tav>
                                        <p:tav tm="100000">
                                          <p:val>
                                            <p:strVal val="#ppt_x"/>
                                          </p:val>
                                        </p:tav>
                                      </p:tavLst>
                                    </p:anim>
                                    <p:anim calcmode="lin" valueType="num">
                                      <p:cBhvr additive="base">
                                        <p:cTn id="8" dur="500" fill="hold"/>
                                        <p:tgtEl>
                                          <p:spTgt spid="4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3" grpId="0"/>
      <p:bldP spid="423" grpId="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850" name="Shape 1850"/>
        <p:cNvGrpSpPr/>
        <p:nvPr/>
      </p:nvGrpSpPr>
      <p:grpSpPr>
        <a:xfrm>
          <a:off x="0" y="0"/>
          <a:ext cx="0" cy="0"/>
          <a:chOff x="0" y="0"/>
          <a:chExt cx="0" cy="0"/>
        </a:xfrm>
      </p:grpSpPr>
      <p:sp>
        <p:nvSpPr>
          <p:cNvPr id="12" name="Title 11"/>
          <p:cNvSpPr/>
          <p:nvPr>
            <p:ph type="title"/>
            <p:custDataLst>
              <p:tags r:id="rId1"/>
            </p:custDataLst>
          </p:nvPr>
        </p:nvSpPr>
        <p:spPr>
          <a:xfrm>
            <a:off x="0" y="0"/>
            <a:ext cx="9144635" cy="572770"/>
          </a:xfrm>
        </p:spPr>
        <p:txBody>
          <a:bodyPr/>
          <a:p>
            <a:r>
              <a:rPr lang="en-US" sz="3000">
                <a:latin typeface="+mj-lt"/>
                <a:cs typeface="+mj-lt"/>
              </a:rPr>
              <a:t>3. KẾT QUẢ NGHIÊN CỨU</a:t>
            </a:r>
            <a:endParaRPr lang="en-US" sz="3000">
              <a:latin typeface="+mj-lt"/>
              <a:cs typeface="+mj-lt"/>
            </a:endParaRPr>
          </a:p>
        </p:txBody>
      </p:sp>
      <p:sp>
        <p:nvSpPr>
          <p:cNvPr id="13" name="Title 2"/>
          <p:cNvSpPr/>
          <p:nvPr>
            <p:custDataLst>
              <p:tags r:id="rId2"/>
            </p:custDataLst>
          </p:nvPr>
        </p:nvSpPr>
        <p:spPr>
          <a:xfrm>
            <a:off x="0" y="572770"/>
            <a:ext cx="9174480" cy="57277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Archivo Black" panose="020B0A03020202020B04"/>
              <a:buNone/>
              <a:defRPr sz="3000" b="1" i="0" u="none" strike="noStrike" cap="none">
                <a:solidFill>
                  <a:schemeClr val="dk1"/>
                </a:solidFill>
                <a:latin typeface="Archivo Black" panose="020B0A03020202020B04"/>
                <a:ea typeface="Archivo Black" panose="020B0A03020202020B04"/>
                <a:cs typeface="Archivo Black" panose="020B0A03020202020B04"/>
                <a:sym typeface="Archivo Black" panose="020B0A03020202020B04"/>
              </a:defRPr>
            </a:lvl1pPr>
            <a:lvl2pPr marR="0" lvl="1"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2pPr>
            <a:lvl3pPr marR="0" lvl="2"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3pPr>
            <a:lvl4pPr marR="0" lvl="3"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4pPr>
            <a:lvl5pPr marR="0" lvl="4"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5pPr>
            <a:lvl6pPr marR="0" lvl="5"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6pPr>
            <a:lvl7pPr marR="0" lvl="6"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7pPr>
            <a:lvl8pPr marR="0" lvl="7"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8pPr>
            <a:lvl9pPr marR="0" lvl="8"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9pPr>
          </a:lstStyle>
          <a:p>
            <a:r>
              <a:rPr lang="en-US" sz="2000">
                <a:latin typeface="+mj-lt"/>
                <a:cs typeface="+mj-lt"/>
              </a:rPr>
              <a:t>3.1. NGƯỜI DÙNG   </a:t>
            </a:r>
            <a:endParaRPr lang="en-US" sz="2000">
              <a:latin typeface="+mj-lt"/>
              <a:cs typeface="+mj-lt"/>
            </a:endParaRPr>
          </a:p>
        </p:txBody>
      </p:sp>
      <p:sp>
        <p:nvSpPr>
          <p:cNvPr id="14" name="Text Box 13"/>
          <p:cNvSpPr txBox="1"/>
          <p:nvPr>
            <p:custDataLst>
              <p:tags r:id="rId3"/>
            </p:custDataLst>
          </p:nvPr>
        </p:nvSpPr>
        <p:spPr>
          <a:xfrm>
            <a:off x="3810" y="1131570"/>
            <a:ext cx="9144000" cy="4154805"/>
          </a:xfrm>
          <a:prstGeom prst="rect">
            <a:avLst/>
          </a:prstGeom>
          <a:noFill/>
          <a:ln w="9525">
            <a:noFill/>
          </a:ln>
        </p:spPr>
        <p:txBody>
          <a:bodyPr wrap="square">
            <a:noAutofit/>
          </a:bodyPr>
          <a:p>
            <a:pPr marL="0" indent="457200">
              <a:lnSpc>
                <a:spcPct val="150000"/>
              </a:lnSpc>
            </a:pPr>
            <a:endParaRPr lang="en-US" sz="1600" b="1">
              <a:latin typeface="+mj-lt"/>
              <a:ea typeface="SimSun" panose="02010600030101010101" pitchFamily="2" charset="-122"/>
              <a:cs typeface="+mj-lt"/>
              <a:sym typeface="+mn-ea"/>
            </a:endParaRPr>
          </a:p>
        </p:txBody>
      </p:sp>
      <p:pic>
        <p:nvPicPr>
          <p:cNvPr id="5" name="Picture 4"/>
          <p:cNvPicPr>
            <a:picLocks noChangeAspect="1"/>
          </p:cNvPicPr>
          <p:nvPr>
            <p:custDataLst>
              <p:tags r:id="rId4"/>
            </p:custDataLst>
          </p:nvPr>
        </p:nvPicPr>
        <p:blipFill>
          <a:blip r:embed="rId5"/>
          <a:stretch>
            <a:fillRect/>
          </a:stretch>
        </p:blipFill>
        <p:spPr>
          <a:xfrm>
            <a:off x="395605" y="1145540"/>
            <a:ext cx="1405255" cy="3137535"/>
          </a:xfrm>
          <a:prstGeom prst="rect">
            <a:avLst/>
          </a:prstGeom>
        </p:spPr>
      </p:pic>
      <p:pic>
        <p:nvPicPr>
          <p:cNvPr id="2" name="Picture 1"/>
          <p:cNvPicPr>
            <a:picLocks noChangeAspect="1"/>
          </p:cNvPicPr>
          <p:nvPr>
            <p:custDataLst>
              <p:tags r:id="rId6"/>
            </p:custDataLst>
          </p:nvPr>
        </p:nvPicPr>
        <p:blipFill>
          <a:blip r:embed="rId7"/>
          <a:stretch>
            <a:fillRect/>
          </a:stretch>
        </p:blipFill>
        <p:spPr>
          <a:xfrm>
            <a:off x="2627630" y="1145540"/>
            <a:ext cx="1402080" cy="3131185"/>
          </a:xfrm>
          <a:prstGeom prst="rect">
            <a:avLst/>
          </a:prstGeom>
        </p:spPr>
      </p:pic>
      <p:pic>
        <p:nvPicPr>
          <p:cNvPr id="3" name="Picture 2"/>
          <p:cNvPicPr>
            <a:picLocks noChangeAspect="1"/>
          </p:cNvPicPr>
          <p:nvPr>
            <p:custDataLst>
              <p:tags r:id="rId8"/>
            </p:custDataLst>
          </p:nvPr>
        </p:nvPicPr>
        <p:blipFill>
          <a:blip r:embed="rId9"/>
          <a:stretch>
            <a:fillRect/>
          </a:stretch>
        </p:blipFill>
        <p:spPr>
          <a:xfrm>
            <a:off x="7164070" y="1098550"/>
            <a:ext cx="1426210" cy="3184525"/>
          </a:xfrm>
          <a:prstGeom prst="rect">
            <a:avLst/>
          </a:prstGeom>
        </p:spPr>
      </p:pic>
      <p:pic>
        <p:nvPicPr>
          <p:cNvPr id="4" name="Picture 3"/>
          <p:cNvPicPr>
            <a:picLocks noChangeAspect="1"/>
          </p:cNvPicPr>
          <p:nvPr>
            <p:custDataLst>
              <p:tags r:id="rId10"/>
            </p:custDataLst>
          </p:nvPr>
        </p:nvPicPr>
        <p:blipFill>
          <a:blip r:embed="rId11"/>
          <a:stretch>
            <a:fillRect/>
          </a:stretch>
        </p:blipFill>
        <p:spPr>
          <a:xfrm>
            <a:off x="4892675" y="1129030"/>
            <a:ext cx="1410335" cy="314833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arn(inVertical)">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1"/>
      <p:bldP spid="13" grpId="1"/>
      <p:bldP spid="14" grpId="0"/>
      <p:bldP spid="14" grpId="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850" name="Shape 1850"/>
        <p:cNvGrpSpPr/>
        <p:nvPr/>
      </p:nvGrpSpPr>
      <p:grpSpPr>
        <a:xfrm>
          <a:off x="0" y="0"/>
          <a:ext cx="0" cy="0"/>
          <a:chOff x="0" y="0"/>
          <a:chExt cx="0" cy="0"/>
        </a:xfrm>
      </p:grpSpPr>
      <p:sp>
        <p:nvSpPr>
          <p:cNvPr id="12" name="Title 11"/>
          <p:cNvSpPr/>
          <p:nvPr>
            <p:ph type="title"/>
            <p:custDataLst>
              <p:tags r:id="rId1"/>
            </p:custDataLst>
          </p:nvPr>
        </p:nvSpPr>
        <p:spPr>
          <a:xfrm>
            <a:off x="0" y="0"/>
            <a:ext cx="9144635" cy="572770"/>
          </a:xfrm>
        </p:spPr>
        <p:txBody>
          <a:bodyPr/>
          <a:p>
            <a:r>
              <a:rPr lang="en-US" sz="3000">
                <a:latin typeface="+mj-lt"/>
                <a:cs typeface="+mj-lt"/>
              </a:rPr>
              <a:t>3. KẾT QUẢ NGHIÊN CỨU</a:t>
            </a:r>
            <a:endParaRPr lang="en-US" sz="3000">
              <a:latin typeface="+mj-lt"/>
              <a:cs typeface="+mj-lt"/>
            </a:endParaRPr>
          </a:p>
        </p:txBody>
      </p:sp>
      <p:sp>
        <p:nvSpPr>
          <p:cNvPr id="13" name="Title 2"/>
          <p:cNvSpPr/>
          <p:nvPr>
            <p:custDataLst>
              <p:tags r:id="rId2"/>
            </p:custDataLst>
          </p:nvPr>
        </p:nvSpPr>
        <p:spPr>
          <a:xfrm>
            <a:off x="0" y="572770"/>
            <a:ext cx="9174480" cy="57277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Archivo Black" panose="020B0A03020202020B04"/>
              <a:buNone/>
              <a:defRPr sz="3000" b="1" i="0" u="none" strike="noStrike" cap="none">
                <a:solidFill>
                  <a:schemeClr val="dk1"/>
                </a:solidFill>
                <a:latin typeface="Archivo Black" panose="020B0A03020202020B04"/>
                <a:ea typeface="Archivo Black" panose="020B0A03020202020B04"/>
                <a:cs typeface="Archivo Black" panose="020B0A03020202020B04"/>
                <a:sym typeface="Archivo Black" panose="020B0A03020202020B04"/>
              </a:defRPr>
            </a:lvl1pPr>
            <a:lvl2pPr marR="0" lvl="1"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2pPr>
            <a:lvl3pPr marR="0" lvl="2"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3pPr>
            <a:lvl4pPr marR="0" lvl="3"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4pPr>
            <a:lvl5pPr marR="0" lvl="4"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5pPr>
            <a:lvl6pPr marR="0" lvl="5"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6pPr>
            <a:lvl7pPr marR="0" lvl="6"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7pPr>
            <a:lvl8pPr marR="0" lvl="7"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8pPr>
            <a:lvl9pPr marR="0" lvl="8"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9pPr>
          </a:lstStyle>
          <a:p>
            <a:r>
              <a:rPr lang="en-US" sz="2000">
                <a:latin typeface="+mj-lt"/>
                <a:cs typeface="+mj-lt"/>
              </a:rPr>
              <a:t>3.1. NGƯỜI DÙNG   </a:t>
            </a:r>
            <a:endParaRPr lang="en-US" sz="2000">
              <a:latin typeface="+mj-lt"/>
              <a:cs typeface="+mj-lt"/>
            </a:endParaRPr>
          </a:p>
        </p:txBody>
      </p:sp>
      <p:sp>
        <p:nvSpPr>
          <p:cNvPr id="14" name="Text Box 13"/>
          <p:cNvSpPr txBox="1"/>
          <p:nvPr>
            <p:custDataLst>
              <p:tags r:id="rId3"/>
            </p:custDataLst>
          </p:nvPr>
        </p:nvSpPr>
        <p:spPr>
          <a:xfrm>
            <a:off x="3810" y="1131570"/>
            <a:ext cx="9144000" cy="4154805"/>
          </a:xfrm>
          <a:prstGeom prst="rect">
            <a:avLst/>
          </a:prstGeom>
          <a:noFill/>
          <a:ln w="9525">
            <a:noFill/>
          </a:ln>
        </p:spPr>
        <p:txBody>
          <a:bodyPr wrap="square">
            <a:noAutofit/>
          </a:bodyPr>
          <a:p>
            <a:pPr marL="0" indent="457200">
              <a:lnSpc>
                <a:spcPct val="150000"/>
              </a:lnSpc>
            </a:pPr>
            <a:endParaRPr lang="en-US" sz="1600" b="1">
              <a:latin typeface="+mj-lt"/>
              <a:ea typeface="SimSun" panose="02010600030101010101" pitchFamily="2" charset="-122"/>
              <a:cs typeface="+mj-lt"/>
              <a:sym typeface="+mn-ea"/>
            </a:endParaRPr>
          </a:p>
        </p:txBody>
      </p:sp>
      <p:pic>
        <p:nvPicPr>
          <p:cNvPr id="1" name="Picture 0"/>
          <p:cNvPicPr>
            <a:picLocks noChangeAspect="1"/>
          </p:cNvPicPr>
          <p:nvPr>
            <p:custDataLst>
              <p:tags r:id="rId4"/>
            </p:custDataLst>
          </p:nvPr>
        </p:nvPicPr>
        <p:blipFill>
          <a:blip r:embed="rId5"/>
          <a:stretch>
            <a:fillRect/>
          </a:stretch>
        </p:blipFill>
        <p:spPr>
          <a:xfrm>
            <a:off x="395605" y="1098550"/>
            <a:ext cx="1410335" cy="3150870"/>
          </a:xfrm>
          <a:prstGeom prst="rect">
            <a:avLst/>
          </a:prstGeom>
        </p:spPr>
      </p:pic>
      <p:pic>
        <p:nvPicPr>
          <p:cNvPr id="6" name="Picture 5"/>
          <p:cNvPicPr>
            <a:picLocks noChangeAspect="1"/>
          </p:cNvPicPr>
          <p:nvPr>
            <p:custDataLst>
              <p:tags r:id="rId6"/>
            </p:custDataLst>
          </p:nvPr>
        </p:nvPicPr>
        <p:blipFill>
          <a:blip r:embed="rId7"/>
          <a:stretch>
            <a:fillRect/>
          </a:stretch>
        </p:blipFill>
        <p:spPr>
          <a:xfrm>
            <a:off x="2679700" y="1098550"/>
            <a:ext cx="1411605" cy="3151505"/>
          </a:xfrm>
          <a:prstGeom prst="rect">
            <a:avLst/>
          </a:prstGeom>
        </p:spPr>
      </p:pic>
      <p:pic>
        <p:nvPicPr>
          <p:cNvPr id="7" name="Picture 6"/>
          <p:cNvPicPr>
            <a:picLocks noChangeAspect="1"/>
          </p:cNvPicPr>
          <p:nvPr>
            <p:custDataLst>
              <p:tags r:id="rId8"/>
            </p:custDataLst>
          </p:nvPr>
        </p:nvPicPr>
        <p:blipFill>
          <a:blip r:embed="rId9"/>
          <a:stretch>
            <a:fillRect/>
          </a:stretch>
        </p:blipFill>
        <p:spPr>
          <a:xfrm>
            <a:off x="4965065" y="1059180"/>
            <a:ext cx="1444625" cy="3226435"/>
          </a:xfrm>
          <a:prstGeom prst="rect">
            <a:avLst/>
          </a:prstGeom>
        </p:spPr>
      </p:pic>
      <p:pic>
        <p:nvPicPr>
          <p:cNvPr id="8" name="Picture 7"/>
          <p:cNvPicPr>
            <a:picLocks noChangeAspect="1"/>
          </p:cNvPicPr>
          <p:nvPr>
            <p:custDataLst>
              <p:tags r:id="rId10"/>
            </p:custDataLst>
          </p:nvPr>
        </p:nvPicPr>
        <p:blipFill>
          <a:blip r:embed="rId11"/>
          <a:stretch>
            <a:fillRect/>
          </a:stretch>
        </p:blipFill>
        <p:spPr>
          <a:xfrm>
            <a:off x="7283450" y="1145540"/>
            <a:ext cx="1403985" cy="313753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arn(inVertical)">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1"/>
      <p:bldP spid="13" grpId="1"/>
      <p:bldP spid="14" grpId="0"/>
      <p:bldP spid="14" grpId="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850" name="Shape 1850"/>
        <p:cNvGrpSpPr/>
        <p:nvPr/>
      </p:nvGrpSpPr>
      <p:grpSpPr>
        <a:xfrm>
          <a:off x="0" y="0"/>
          <a:ext cx="0" cy="0"/>
          <a:chOff x="0" y="0"/>
          <a:chExt cx="0" cy="0"/>
        </a:xfrm>
      </p:grpSpPr>
      <p:sp>
        <p:nvSpPr>
          <p:cNvPr id="12" name="Title 11"/>
          <p:cNvSpPr/>
          <p:nvPr>
            <p:ph type="title"/>
            <p:custDataLst>
              <p:tags r:id="rId1"/>
            </p:custDataLst>
          </p:nvPr>
        </p:nvSpPr>
        <p:spPr>
          <a:xfrm>
            <a:off x="0" y="0"/>
            <a:ext cx="9144635" cy="572770"/>
          </a:xfrm>
        </p:spPr>
        <p:txBody>
          <a:bodyPr/>
          <a:p>
            <a:r>
              <a:rPr lang="en-US" sz="3000">
                <a:latin typeface="+mj-lt"/>
                <a:cs typeface="+mj-lt"/>
              </a:rPr>
              <a:t>3. KẾT QUẢ NGHIÊN CỨU</a:t>
            </a:r>
            <a:endParaRPr lang="en-US" sz="3000">
              <a:latin typeface="+mj-lt"/>
              <a:cs typeface="+mj-lt"/>
            </a:endParaRPr>
          </a:p>
        </p:txBody>
      </p:sp>
      <p:sp>
        <p:nvSpPr>
          <p:cNvPr id="13" name="Title 2"/>
          <p:cNvSpPr/>
          <p:nvPr>
            <p:custDataLst>
              <p:tags r:id="rId2"/>
            </p:custDataLst>
          </p:nvPr>
        </p:nvSpPr>
        <p:spPr>
          <a:xfrm>
            <a:off x="0" y="572770"/>
            <a:ext cx="9174480" cy="57277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Archivo Black" panose="020B0A03020202020B04"/>
              <a:buNone/>
              <a:defRPr sz="3000" b="1" i="0" u="none" strike="noStrike" cap="none">
                <a:solidFill>
                  <a:schemeClr val="dk1"/>
                </a:solidFill>
                <a:latin typeface="Archivo Black" panose="020B0A03020202020B04"/>
                <a:ea typeface="Archivo Black" panose="020B0A03020202020B04"/>
                <a:cs typeface="Archivo Black" panose="020B0A03020202020B04"/>
                <a:sym typeface="Archivo Black" panose="020B0A03020202020B04"/>
              </a:defRPr>
            </a:lvl1pPr>
            <a:lvl2pPr marR="0" lvl="1"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2pPr>
            <a:lvl3pPr marR="0" lvl="2"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3pPr>
            <a:lvl4pPr marR="0" lvl="3"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4pPr>
            <a:lvl5pPr marR="0" lvl="4"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5pPr>
            <a:lvl6pPr marR="0" lvl="5"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6pPr>
            <a:lvl7pPr marR="0" lvl="6"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7pPr>
            <a:lvl8pPr marR="0" lvl="7"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8pPr>
            <a:lvl9pPr marR="0" lvl="8"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9pPr>
          </a:lstStyle>
          <a:p>
            <a:r>
              <a:rPr lang="en-US" sz="2000">
                <a:latin typeface="+mj-lt"/>
                <a:cs typeface="+mj-lt"/>
              </a:rPr>
              <a:t>3.2. QUẦY TIẾP NHẬN   </a:t>
            </a:r>
            <a:endParaRPr lang="en-US" sz="2000">
              <a:latin typeface="+mj-lt"/>
              <a:cs typeface="+mj-lt"/>
            </a:endParaRPr>
          </a:p>
        </p:txBody>
      </p:sp>
      <p:sp>
        <p:nvSpPr>
          <p:cNvPr id="14" name="Text Box 13"/>
          <p:cNvSpPr txBox="1"/>
          <p:nvPr>
            <p:custDataLst>
              <p:tags r:id="rId3"/>
            </p:custDataLst>
          </p:nvPr>
        </p:nvSpPr>
        <p:spPr>
          <a:xfrm>
            <a:off x="3810" y="1131570"/>
            <a:ext cx="9144000" cy="4154805"/>
          </a:xfrm>
          <a:prstGeom prst="rect">
            <a:avLst/>
          </a:prstGeom>
          <a:noFill/>
          <a:ln w="9525">
            <a:noFill/>
          </a:ln>
        </p:spPr>
        <p:txBody>
          <a:bodyPr wrap="square">
            <a:noAutofit/>
          </a:bodyPr>
          <a:p>
            <a:pPr marL="0" indent="457200">
              <a:lnSpc>
                <a:spcPct val="150000"/>
              </a:lnSpc>
            </a:pPr>
            <a:endParaRPr lang="en-US" sz="1600" b="1">
              <a:latin typeface="+mj-lt"/>
              <a:ea typeface="SimSun" panose="02010600030101010101" pitchFamily="2" charset="-122"/>
              <a:cs typeface="+mj-lt"/>
              <a:sym typeface="+mn-ea"/>
            </a:endParaRPr>
          </a:p>
        </p:txBody>
      </p:sp>
      <p:pic>
        <p:nvPicPr>
          <p:cNvPr id="5" name="Picture 4"/>
          <p:cNvPicPr>
            <a:picLocks noChangeAspect="1"/>
          </p:cNvPicPr>
          <p:nvPr>
            <p:custDataLst>
              <p:tags r:id="rId4"/>
            </p:custDataLst>
          </p:nvPr>
        </p:nvPicPr>
        <p:blipFill>
          <a:blip r:embed="rId5"/>
          <a:stretch>
            <a:fillRect/>
          </a:stretch>
        </p:blipFill>
        <p:spPr>
          <a:xfrm>
            <a:off x="1114425" y="1306830"/>
            <a:ext cx="1421765" cy="3175635"/>
          </a:xfrm>
          <a:prstGeom prst="rect">
            <a:avLst/>
          </a:prstGeom>
        </p:spPr>
      </p:pic>
      <p:pic>
        <p:nvPicPr>
          <p:cNvPr id="6" name="Picture 5"/>
          <p:cNvPicPr>
            <a:picLocks noChangeAspect="1"/>
          </p:cNvPicPr>
          <p:nvPr>
            <p:custDataLst>
              <p:tags r:id="rId6"/>
            </p:custDataLst>
          </p:nvPr>
        </p:nvPicPr>
        <p:blipFill>
          <a:blip r:embed="rId7"/>
          <a:stretch>
            <a:fillRect/>
          </a:stretch>
        </p:blipFill>
        <p:spPr>
          <a:xfrm>
            <a:off x="3739515" y="1131570"/>
            <a:ext cx="1500505" cy="3350895"/>
          </a:xfrm>
          <a:prstGeom prst="rect">
            <a:avLst/>
          </a:prstGeom>
        </p:spPr>
      </p:pic>
      <p:pic>
        <p:nvPicPr>
          <p:cNvPr id="7" name="Picture 6"/>
          <p:cNvPicPr>
            <a:picLocks noChangeAspect="1"/>
          </p:cNvPicPr>
          <p:nvPr>
            <p:custDataLst>
              <p:tags r:id="rId8"/>
            </p:custDataLst>
          </p:nvPr>
        </p:nvPicPr>
        <p:blipFill>
          <a:blip r:embed="rId9"/>
          <a:stretch>
            <a:fillRect/>
          </a:stretch>
        </p:blipFill>
        <p:spPr>
          <a:xfrm>
            <a:off x="6442710" y="988060"/>
            <a:ext cx="1575435" cy="351726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arn(inVertical)">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1"/>
      <p:bldP spid="13" grpId="1"/>
      <p:bldP spid="14" grpId="0"/>
      <p:bldP spid="14" grpId="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850" name="Shape 1850"/>
        <p:cNvGrpSpPr/>
        <p:nvPr/>
      </p:nvGrpSpPr>
      <p:grpSpPr>
        <a:xfrm>
          <a:off x="0" y="0"/>
          <a:ext cx="0" cy="0"/>
          <a:chOff x="0" y="0"/>
          <a:chExt cx="0" cy="0"/>
        </a:xfrm>
      </p:grpSpPr>
      <p:sp>
        <p:nvSpPr>
          <p:cNvPr id="12" name="Title 11"/>
          <p:cNvSpPr/>
          <p:nvPr>
            <p:ph type="title"/>
            <p:custDataLst>
              <p:tags r:id="rId1"/>
            </p:custDataLst>
          </p:nvPr>
        </p:nvSpPr>
        <p:spPr>
          <a:xfrm>
            <a:off x="0" y="0"/>
            <a:ext cx="9144635" cy="572770"/>
          </a:xfrm>
        </p:spPr>
        <p:txBody>
          <a:bodyPr/>
          <a:p>
            <a:r>
              <a:rPr lang="en-US" sz="3000">
                <a:latin typeface="+mj-lt"/>
                <a:cs typeface="+mj-lt"/>
              </a:rPr>
              <a:t>3. KẾT QUẢ NGHIÊN CỨU</a:t>
            </a:r>
            <a:endParaRPr lang="en-US" sz="3000">
              <a:latin typeface="+mj-lt"/>
              <a:cs typeface="+mj-lt"/>
            </a:endParaRPr>
          </a:p>
        </p:txBody>
      </p:sp>
      <p:sp>
        <p:nvSpPr>
          <p:cNvPr id="13" name="Title 2"/>
          <p:cNvSpPr/>
          <p:nvPr>
            <p:custDataLst>
              <p:tags r:id="rId2"/>
            </p:custDataLst>
          </p:nvPr>
        </p:nvSpPr>
        <p:spPr>
          <a:xfrm>
            <a:off x="0" y="572770"/>
            <a:ext cx="9174480" cy="57277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Archivo Black" panose="020B0A03020202020B04"/>
              <a:buNone/>
              <a:defRPr sz="3000" b="1" i="0" u="none" strike="noStrike" cap="none">
                <a:solidFill>
                  <a:schemeClr val="dk1"/>
                </a:solidFill>
                <a:latin typeface="Archivo Black" panose="020B0A03020202020B04"/>
                <a:ea typeface="Archivo Black" panose="020B0A03020202020B04"/>
                <a:cs typeface="Archivo Black" panose="020B0A03020202020B04"/>
                <a:sym typeface="Archivo Black" panose="020B0A03020202020B04"/>
              </a:defRPr>
            </a:lvl1pPr>
            <a:lvl2pPr marR="0" lvl="1"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2pPr>
            <a:lvl3pPr marR="0" lvl="2"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3pPr>
            <a:lvl4pPr marR="0" lvl="3"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4pPr>
            <a:lvl5pPr marR="0" lvl="4"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5pPr>
            <a:lvl6pPr marR="0" lvl="5"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6pPr>
            <a:lvl7pPr marR="0" lvl="6"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7pPr>
            <a:lvl8pPr marR="0" lvl="7"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8pPr>
            <a:lvl9pPr marR="0" lvl="8"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9pPr>
          </a:lstStyle>
          <a:p>
            <a:r>
              <a:rPr lang="en-US" sz="2000">
                <a:latin typeface="+mj-lt"/>
                <a:cs typeface="+mj-lt"/>
              </a:rPr>
              <a:t>3.3. BÁC SĨ   </a:t>
            </a:r>
            <a:endParaRPr lang="en-US" sz="2000">
              <a:latin typeface="+mj-lt"/>
              <a:cs typeface="+mj-lt"/>
            </a:endParaRPr>
          </a:p>
        </p:txBody>
      </p:sp>
      <p:sp>
        <p:nvSpPr>
          <p:cNvPr id="14" name="Text Box 13"/>
          <p:cNvSpPr txBox="1"/>
          <p:nvPr>
            <p:custDataLst>
              <p:tags r:id="rId3"/>
            </p:custDataLst>
          </p:nvPr>
        </p:nvSpPr>
        <p:spPr>
          <a:xfrm>
            <a:off x="3810" y="1131570"/>
            <a:ext cx="9144000" cy="4154805"/>
          </a:xfrm>
          <a:prstGeom prst="rect">
            <a:avLst/>
          </a:prstGeom>
          <a:noFill/>
          <a:ln w="9525">
            <a:noFill/>
          </a:ln>
        </p:spPr>
        <p:txBody>
          <a:bodyPr wrap="square">
            <a:noAutofit/>
          </a:bodyPr>
          <a:p>
            <a:pPr marL="0" indent="457200">
              <a:lnSpc>
                <a:spcPct val="150000"/>
              </a:lnSpc>
            </a:pPr>
            <a:endParaRPr lang="en-US" sz="1600" b="1">
              <a:latin typeface="+mj-lt"/>
              <a:ea typeface="SimSun" panose="02010600030101010101" pitchFamily="2" charset="-122"/>
              <a:cs typeface="+mj-lt"/>
              <a:sym typeface="+mn-ea"/>
            </a:endParaRPr>
          </a:p>
        </p:txBody>
      </p:sp>
      <p:pic>
        <p:nvPicPr>
          <p:cNvPr id="2" name="Picture 1"/>
          <p:cNvPicPr>
            <a:picLocks noChangeAspect="1"/>
          </p:cNvPicPr>
          <p:nvPr>
            <p:custDataLst>
              <p:tags r:id="rId4"/>
            </p:custDataLst>
          </p:nvPr>
        </p:nvPicPr>
        <p:blipFill>
          <a:blip r:embed="rId5"/>
          <a:stretch>
            <a:fillRect/>
          </a:stretch>
        </p:blipFill>
        <p:spPr>
          <a:xfrm>
            <a:off x="3825240" y="868680"/>
            <a:ext cx="1744345" cy="389763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arn(inVertical)">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1"/>
      <p:bldP spid="13" grpId="1"/>
      <p:bldP spid="14" grpId="0"/>
      <p:bldP spid="14" grpId="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1545" name="Google Shape;1545;p41"/>
          <p:cNvGrpSpPr/>
          <p:nvPr/>
        </p:nvGrpSpPr>
        <p:grpSpPr>
          <a:xfrm rot="10800000" flipH="1">
            <a:off x="4788159" y="403055"/>
            <a:ext cx="1243875" cy="1001841"/>
            <a:chOff x="6198500" y="1668659"/>
            <a:chExt cx="1243875" cy="1001841"/>
          </a:xfrm>
        </p:grpSpPr>
        <p:sp>
          <p:nvSpPr>
            <p:cNvPr id="1546" name="Google Shape;1546;p41"/>
            <p:cNvSpPr/>
            <p:nvPr>
              <p:custDataLst>
                <p:tags r:id="rId1"/>
              </p:custDataLst>
            </p:nvPr>
          </p:nvSpPr>
          <p:spPr>
            <a:xfrm>
              <a:off x="6493125" y="2011125"/>
              <a:ext cx="361575" cy="313150"/>
            </a:xfrm>
            <a:custGeom>
              <a:avLst/>
              <a:gdLst/>
              <a:ahLst/>
              <a:cxnLst/>
              <a:rect l="l" t="t" r="r" b="b"/>
              <a:pathLst>
                <a:path w="14463" h="12526" extrusionOk="0">
                  <a:moveTo>
                    <a:pt x="3616" y="0"/>
                  </a:moveTo>
                  <a:lnTo>
                    <a:pt x="1" y="6264"/>
                  </a:lnTo>
                  <a:lnTo>
                    <a:pt x="3616" y="12526"/>
                  </a:lnTo>
                  <a:lnTo>
                    <a:pt x="10847" y="12526"/>
                  </a:lnTo>
                  <a:lnTo>
                    <a:pt x="14463" y="6264"/>
                  </a:lnTo>
                  <a:lnTo>
                    <a:pt x="108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cs typeface="+mj-lt"/>
              </a:endParaRPr>
            </a:p>
          </p:txBody>
        </p:sp>
        <p:sp>
          <p:nvSpPr>
            <p:cNvPr id="1547" name="Google Shape;1547;p41"/>
            <p:cNvSpPr/>
            <p:nvPr>
              <p:custDataLst>
                <p:tags r:id="rId2"/>
              </p:custDataLst>
            </p:nvPr>
          </p:nvSpPr>
          <p:spPr>
            <a:xfrm>
              <a:off x="6198500" y="1840450"/>
              <a:ext cx="361575" cy="313150"/>
            </a:xfrm>
            <a:custGeom>
              <a:avLst/>
              <a:gdLst/>
              <a:ahLst/>
              <a:cxnLst/>
              <a:rect l="l" t="t" r="r" b="b"/>
              <a:pathLst>
                <a:path w="14463" h="12526" extrusionOk="0">
                  <a:moveTo>
                    <a:pt x="3617" y="0"/>
                  </a:moveTo>
                  <a:lnTo>
                    <a:pt x="1" y="6262"/>
                  </a:lnTo>
                  <a:lnTo>
                    <a:pt x="3617" y="12526"/>
                  </a:lnTo>
                  <a:lnTo>
                    <a:pt x="10848" y="12526"/>
                  </a:lnTo>
                  <a:lnTo>
                    <a:pt x="14463" y="6262"/>
                  </a:lnTo>
                  <a:lnTo>
                    <a:pt x="108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cs typeface="+mj-lt"/>
              </a:endParaRPr>
            </a:p>
          </p:txBody>
        </p:sp>
        <p:sp>
          <p:nvSpPr>
            <p:cNvPr id="1548" name="Google Shape;1548;p41"/>
            <p:cNvSpPr/>
            <p:nvPr>
              <p:custDataLst>
                <p:tags r:id="rId3"/>
              </p:custDataLst>
            </p:nvPr>
          </p:nvSpPr>
          <p:spPr>
            <a:xfrm>
              <a:off x="6493125" y="2357350"/>
              <a:ext cx="361575" cy="313150"/>
            </a:xfrm>
            <a:custGeom>
              <a:avLst/>
              <a:gdLst/>
              <a:ahLst/>
              <a:cxnLst/>
              <a:rect l="l" t="t" r="r" b="b"/>
              <a:pathLst>
                <a:path w="14463" h="12526" extrusionOk="0">
                  <a:moveTo>
                    <a:pt x="3616" y="0"/>
                  </a:moveTo>
                  <a:lnTo>
                    <a:pt x="1" y="6264"/>
                  </a:lnTo>
                  <a:lnTo>
                    <a:pt x="3616" y="12526"/>
                  </a:lnTo>
                  <a:lnTo>
                    <a:pt x="10847" y="12526"/>
                  </a:lnTo>
                  <a:lnTo>
                    <a:pt x="14463" y="6264"/>
                  </a:lnTo>
                  <a:lnTo>
                    <a:pt x="108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cs typeface="+mj-lt"/>
              </a:endParaRPr>
            </a:p>
          </p:txBody>
        </p:sp>
        <p:sp>
          <p:nvSpPr>
            <p:cNvPr id="1549" name="Google Shape;1549;p41"/>
            <p:cNvSpPr/>
            <p:nvPr>
              <p:custDataLst>
                <p:tags r:id="rId4"/>
              </p:custDataLst>
            </p:nvPr>
          </p:nvSpPr>
          <p:spPr>
            <a:xfrm>
              <a:off x="6786275" y="1840450"/>
              <a:ext cx="361625" cy="313150"/>
            </a:xfrm>
            <a:custGeom>
              <a:avLst/>
              <a:gdLst/>
              <a:ahLst/>
              <a:cxnLst/>
              <a:rect l="l" t="t" r="r" b="b"/>
              <a:pathLst>
                <a:path w="14465" h="12526" extrusionOk="0">
                  <a:moveTo>
                    <a:pt x="3617" y="0"/>
                  </a:moveTo>
                  <a:lnTo>
                    <a:pt x="1" y="6262"/>
                  </a:lnTo>
                  <a:lnTo>
                    <a:pt x="3617" y="12526"/>
                  </a:lnTo>
                  <a:lnTo>
                    <a:pt x="10849" y="12526"/>
                  </a:lnTo>
                  <a:lnTo>
                    <a:pt x="14465" y="6262"/>
                  </a:lnTo>
                  <a:lnTo>
                    <a:pt x="108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cs typeface="+mj-lt"/>
              </a:endParaRPr>
            </a:p>
          </p:txBody>
        </p:sp>
        <p:sp>
          <p:nvSpPr>
            <p:cNvPr id="1550" name="Google Shape;1550;p41"/>
            <p:cNvSpPr/>
            <p:nvPr>
              <p:custDataLst>
                <p:tags r:id="rId5"/>
              </p:custDataLst>
            </p:nvPr>
          </p:nvSpPr>
          <p:spPr>
            <a:xfrm>
              <a:off x="6786275" y="2185050"/>
              <a:ext cx="361625" cy="313125"/>
            </a:xfrm>
            <a:custGeom>
              <a:avLst/>
              <a:gdLst/>
              <a:ahLst/>
              <a:cxnLst/>
              <a:rect l="l" t="t" r="r" b="b"/>
              <a:pathLst>
                <a:path w="14465" h="12525" extrusionOk="0">
                  <a:moveTo>
                    <a:pt x="3617" y="0"/>
                  </a:moveTo>
                  <a:lnTo>
                    <a:pt x="1" y="6263"/>
                  </a:lnTo>
                  <a:lnTo>
                    <a:pt x="3617" y="12525"/>
                  </a:lnTo>
                  <a:lnTo>
                    <a:pt x="10849" y="12525"/>
                  </a:lnTo>
                  <a:lnTo>
                    <a:pt x="14465" y="6263"/>
                  </a:lnTo>
                  <a:lnTo>
                    <a:pt x="108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cs typeface="+mj-lt"/>
              </a:endParaRPr>
            </a:p>
          </p:txBody>
        </p:sp>
        <p:sp>
          <p:nvSpPr>
            <p:cNvPr id="1551" name="Google Shape;1551;p41"/>
            <p:cNvSpPr/>
            <p:nvPr>
              <p:custDataLst>
                <p:tags r:id="rId6"/>
              </p:custDataLst>
            </p:nvPr>
          </p:nvSpPr>
          <p:spPr>
            <a:xfrm>
              <a:off x="7080800" y="1668659"/>
              <a:ext cx="361575" cy="313150"/>
            </a:xfrm>
            <a:custGeom>
              <a:avLst/>
              <a:gdLst/>
              <a:ahLst/>
              <a:cxnLst/>
              <a:rect l="l" t="t" r="r" b="b"/>
              <a:pathLst>
                <a:path w="14463" h="12526" extrusionOk="0">
                  <a:moveTo>
                    <a:pt x="3617" y="0"/>
                  </a:moveTo>
                  <a:lnTo>
                    <a:pt x="1" y="6262"/>
                  </a:lnTo>
                  <a:lnTo>
                    <a:pt x="3617" y="12526"/>
                  </a:lnTo>
                  <a:lnTo>
                    <a:pt x="10848" y="12526"/>
                  </a:lnTo>
                  <a:lnTo>
                    <a:pt x="14463" y="6262"/>
                  </a:lnTo>
                  <a:lnTo>
                    <a:pt x="108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cs typeface="+mj-lt"/>
              </a:endParaRPr>
            </a:p>
          </p:txBody>
        </p:sp>
      </p:grpSp>
      <p:pic>
        <p:nvPicPr>
          <p:cNvPr id="1552" name="Google Shape;1552;p41"/>
          <p:cNvPicPr preferRelativeResize="0"/>
          <p:nvPr>
            <p:custDataLst>
              <p:tags r:id="rId7"/>
            </p:custDataLst>
          </p:nvPr>
        </p:nvPicPr>
        <p:blipFill>
          <a:blip r:embed="rId8"/>
          <a:stretch>
            <a:fillRect/>
          </a:stretch>
        </p:blipFill>
        <p:spPr>
          <a:xfrm>
            <a:off x="6611563" y="766625"/>
            <a:ext cx="1660152" cy="1456100"/>
          </a:xfrm>
          <a:prstGeom prst="rect">
            <a:avLst/>
          </a:prstGeom>
          <a:noFill/>
          <a:ln>
            <a:noFill/>
          </a:ln>
        </p:spPr>
      </p:pic>
      <p:pic>
        <p:nvPicPr>
          <p:cNvPr id="1553" name="Google Shape;1553;p41"/>
          <p:cNvPicPr preferRelativeResize="0"/>
          <p:nvPr>
            <p:custDataLst>
              <p:tags r:id="rId9"/>
            </p:custDataLst>
          </p:nvPr>
        </p:nvPicPr>
        <p:blipFill>
          <a:blip r:embed="rId10"/>
          <a:stretch>
            <a:fillRect/>
          </a:stretch>
        </p:blipFill>
        <p:spPr>
          <a:xfrm>
            <a:off x="4908412" y="2454925"/>
            <a:ext cx="2369002" cy="2077799"/>
          </a:xfrm>
          <a:prstGeom prst="rect">
            <a:avLst/>
          </a:prstGeom>
          <a:noFill/>
          <a:ln>
            <a:noFill/>
          </a:ln>
        </p:spPr>
      </p:pic>
      <p:pic>
        <p:nvPicPr>
          <p:cNvPr id="1554" name="Google Shape;1554;p41"/>
          <p:cNvPicPr preferRelativeResize="0"/>
          <p:nvPr>
            <p:ph type="pic" idx="3"/>
            <p:custDataLst>
              <p:tags r:id="rId11"/>
            </p:custDataLst>
          </p:nvPr>
        </p:nvPicPr>
        <p:blipFill rotWithShape="1">
          <a:blip r:embed="rId12"/>
          <a:srcRect l="15590" t="10793" r="17582"/>
          <a:stretch>
            <a:fillRect/>
          </a:stretch>
        </p:blipFill>
        <p:spPr>
          <a:xfrm flipH="1">
            <a:off x="4999325" y="1075200"/>
            <a:ext cx="3363300" cy="2993100"/>
          </a:xfrm>
          <a:prstGeom prst="hexagon">
            <a:avLst>
              <a:gd name="adj" fmla="val 25000"/>
              <a:gd name="vf" fmla="val 115470"/>
            </a:avLst>
          </a:prstGeom>
        </p:spPr>
      </p:pic>
      <p:grpSp>
        <p:nvGrpSpPr>
          <p:cNvPr id="1555" name="Google Shape;1555;p41"/>
          <p:cNvGrpSpPr/>
          <p:nvPr/>
        </p:nvGrpSpPr>
        <p:grpSpPr>
          <a:xfrm>
            <a:off x="5075063" y="1560494"/>
            <a:ext cx="492502" cy="434991"/>
            <a:chOff x="5233025" y="493775"/>
            <a:chExt cx="836025" cy="738400"/>
          </a:xfrm>
        </p:grpSpPr>
        <p:sp>
          <p:nvSpPr>
            <p:cNvPr id="1556" name="Google Shape;1556;p41"/>
            <p:cNvSpPr/>
            <p:nvPr>
              <p:custDataLst>
                <p:tags r:id="rId13"/>
              </p:custDataLst>
            </p:nvPr>
          </p:nvSpPr>
          <p:spPr>
            <a:xfrm>
              <a:off x="5233025" y="493775"/>
              <a:ext cx="836025" cy="738400"/>
            </a:xfrm>
            <a:custGeom>
              <a:avLst/>
              <a:gdLst/>
              <a:ahLst/>
              <a:cxnLst/>
              <a:rect l="l" t="t" r="r" b="b"/>
              <a:pathLst>
                <a:path w="33441" h="29536" extrusionOk="0">
                  <a:moveTo>
                    <a:pt x="9933" y="1"/>
                  </a:moveTo>
                  <a:cubicBezTo>
                    <a:pt x="8859" y="1"/>
                    <a:pt x="7865" y="575"/>
                    <a:pt x="7326" y="1507"/>
                  </a:cubicBezTo>
                  <a:lnTo>
                    <a:pt x="539" y="13263"/>
                  </a:lnTo>
                  <a:cubicBezTo>
                    <a:pt x="1" y="14194"/>
                    <a:pt x="1" y="15342"/>
                    <a:pt x="539" y="16273"/>
                  </a:cubicBezTo>
                  <a:lnTo>
                    <a:pt x="7326" y="28029"/>
                  </a:lnTo>
                  <a:cubicBezTo>
                    <a:pt x="7865" y="28961"/>
                    <a:pt x="8859" y="29535"/>
                    <a:pt x="9933" y="29535"/>
                  </a:cubicBezTo>
                  <a:lnTo>
                    <a:pt x="23508" y="29535"/>
                  </a:lnTo>
                  <a:cubicBezTo>
                    <a:pt x="24584" y="29535"/>
                    <a:pt x="25577" y="28961"/>
                    <a:pt x="26115" y="28029"/>
                  </a:cubicBezTo>
                  <a:lnTo>
                    <a:pt x="32903" y="16273"/>
                  </a:lnTo>
                  <a:cubicBezTo>
                    <a:pt x="33441" y="15342"/>
                    <a:pt x="33441" y="14195"/>
                    <a:pt x="32903" y="13263"/>
                  </a:cubicBezTo>
                  <a:lnTo>
                    <a:pt x="26115" y="1507"/>
                  </a:lnTo>
                  <a:cubicBezTo>
                    <a:pt x="25577" y="575"/>
                    <a:pt x="24584" y="1"/>
                    <a:pt x="235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cs typeface="+mj-lt"/>
              </a:endParaRPr>
            </a:p>
          </p:txBody>
        </p:sp>
        <p:sp>
          <p:nvSpPr>
            <p:cNvPr id="1557" name="Google Shape;1557;p41"/>
            <p:cNvSpPr/>
            <p:nvPr>
              <p:custDataLst>
                <p:tags r:id="rId14"/>
              </p:custDataLst>
            </p:nvPr>
          </p:nvSpPr>
          <p:spPr>
            <a:xfrm>
              <a:off x="5441425" y="653375"/>
              <a:ext cx="419200" cy="419200"/>
            </a:xfrm>
            <a:custGeom>
              <a:avLst/>
              <a:gdLst/>
              <a:ahLst/>
              <a:cxnLst/>
              <a:rect l="l" t="t" r="r" b="b"/>
              <a:pathLst>
                <a:path w="16768" h="16768" extrusionOk="0">
                  <a:moveTo>
                    <a:pt x="6510" y="0"/>
                  </a:moveTo>
                  <a:cubicBezTo>
                    <a:pt x="5794" y="0"/>
                    <a:pt x="5212" y="581"/>
                    <a:pt x="5212" y="1299"/>
                  </a:cubicBezTo>
                  <a:lnTo>
                    <a:pt x="5212" y="3914"/>
                  </a:lnTo>
                  <a:cubicBezTo>
                    <a:pt x="5212" y="4630"/>
                    <a:pt x="4631" y="5212"/>
                    <a:pt x="3913" y="5212"/>
                  </a:cubicBezTo>
                  <a:lnTo>
                    <a:pt x="1299" y="5212"/>
                  </a:lnTo>
                  <a:cubicBezTo>
                    <a:pt x="583" y="5212"/>
                    <a:pt x="1" y="5793"/>
                    <a:pt x="1" y="6511"/>
                  </a:cubicBezTo>
                  <a:lnTo>
                    <a:pt x="1" y="10258"/>
                  </a:lnTo>
                  <a:cubicBezTo>
                    <a:pt x="1" y="10975"/>
                    <a:pt x="582" y="11557"/>
                    <a:pt x="1299" y="11557"/>
                  </a:cubicBezTo>
                  <a:lnTo>
                    <a:pt x="3913" y="11557"/>
                  </a:lnTo>
                  <a:cubicBezTo>
                    <a:pt x="4629" y="11557"/>
                    <a:pt x="5212" y="12138"/>
                    <a:pt x="5212" y="12856"/>
                  </a:cubicBezTo>
                  <a:lnTo>
                    <a:pt x="5212" y="15468"/>
                  </a:lnTo>
                  <a:cubicBezTo>
                    <a:pt x="5212" y="16186"/>
                    <a:pt x="5793" y="16767"/>
                    <a:pt x="6510" y="16767"/>
                  </a:cubicBezTo>
                  <a:lnTo>
                    <a:pt x="10258" y="16767"/>
                  </a:lnTo>
                  <a:cubicBezTo>
                    <a:pt x="10975" y="16767"/>
                    <a:pt x="11556" y="16187"/>
                    <a:pt x="11556" y="15468"/>
                  </a:cubicBezTo>
                  <a:lnTo>
                    <a:pt x="11556" y="12855"/>
                  </a:lnTo>
                  <a:cubicBezTo>
                    <a:pt x="11556" y="12138"/>
                    <a:pt x="12137" y="11556"/>
                    <a:pt x="12855" y="11556"/>
                  </a:cubicBezTo>
                  <a:lnTo>
                    <a:pt x="15470" y="11556"/>
                  </a:lnTo>
                  <a:cubicBezTo>
                    <a:pt x="16186" y="11556"/>
                    <a:pt x="16768" y="10975"/>
                    <a:pt x="16768" y="10257"/>
                  </a:cubicBezTo>
                  <a:lnTo>
                    <a:pt x="16768" y="6510"/>
                  </a:lnTo>
                  <a:cubicBezTo>
                    <a:pt x="16768" y="5795"/>
                    <a:pt x="16186" y="5212"/>
                    <a:pt x="15470" y="5212"/>
                  </a:cubicBezTo>
                  <a:lnTo>
                    <a:pt x="12855" y="5212"/>
                  </a:lnTo>
                  <a:cubicBezTo>
                    <a:pt x="12139" y="5212"/>
                    <a:pt x="11556" y="4631"/>
                    <a:pt x="11556" y="3914"/>
                  </a:cubicBezTo>
                  <a:lnTo>
                    <a:pt x="11556" y="1299"/>
                  </a:lnTo>
                  <a:cubicBezTo>
                    <a:pt x="11556" y="582"/>
                    <a:pt x="10976" y="0"/>
                    <a:pt x="1025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cs typeface="+mj-lt"/>
              </a:endParaRPr>
            </a:p>
          </p:txBody>
        </p:sp>
      </p:grpSp>
      <p:sp>
        <p:nvSpPr>
          <p:cNvPr id="1558" name="Google Shape;1558;p41"/>
          <p:cNvSpPr/>
          <p:nvPr>
            <p:custDataLst>
              <p:tags r:id="rId15"/>
            </p:custDataLst>
          </p:nvPr>
        </p:nvSpPr>
        <p:spPr>
          <a:xfrm>
            <a:off x="4044457" y="4445285"/>
            <a:ext cx="246951" cy="246951"/>
          </a:xfrm>
          <a:custGeom>
            <a:avLst/>
            <a:gdLst/>
            <a:ahLst/>
            <a:cxnLst/>
            <a:rect l="l" t="t" r="r" b="b"/>
            <a:pathLst>
              <a:path w="16768" h="16768" extrusionOk="0">
                <a:moveTo>
                  <a:pt x="6510" y="0"/>
                </a:moveTo>
                <a:cubicBezTo>
                  <a:pt x="5794" y="0"/>
                  <a:pt x="5212" y="581"/>
                  <a:pt x="5212" y="1299"/>
                </a:cubicBezTo>
                <a:lnTo>
                  <a:pt x="5212" y="3914"/>
                </a:lnTo>
                <a:cubicBezTo>
                  <a:pt x="5212" y="4630"/>
                  <a:pt x="4631" y="5212"/>
                  <a:pt x="3913" y="5212"/>
                </a:cubicBezTo>
                <a:lnTo>
                  <a:pt x="1299" y="5212"/>
                </a:lnTo>
                <a:cubicBezTo>
                  <a:pt x="583" y="5212"/>
                  <a:pt x="1" y="5793"/>
                  <a:pt x="1" y="6511"/>
                </a:cubicBezTo>
                <a:lnTo>
                  <a:pt x="1" y="10258"/>
                </a:lnTo>
                <a:cubicBezTo>
                  <a:pt x="1" y="10975"/>
                  <a:pt x="582" y="11557"/>
                  <a:pt x="1299" y="11557"/>
                </a:cubicBezTo>
                <a:lnTo>
                  <a:pt x="3913" y="11557"/>
                </a:lnTo>
                <a:cubicBezTo>
                  <a:pt x="4629" y="11557"/>
                  <a:pt x="5212" y="12138"/>
                  <a:pt x="5212" y="12856"/>
                </a:cubicBezTo>
                <a:lnTo>
                  <a:pt x="5212" y="15468"/>
                </a:lnTo>
                <a:cubicBezTo>
                  <a:pt x="5212" y="16186"/>
                  <a:pt x="5793" y="16767"/>
                  <a:pt x="6510" y="16767"/>
                </a:cubicBezTo>
                <a:lnTo>
                  <a:pt x="10258" y="16767"/>
                </a:lnTo>
                <a:cubicBezTo>
                  <a:pt x="10975" y="16767"/>
                  <a:pt x="11556" y="16187"/>
                  <a:pt x="11556" y="15468"/>
                </a:cubicBezTo>
                <a:lnTo>
                  <a:pt x="11556" y="12855"/>
                </a:lnTo>
                <a:cubicBezTo>
                  <a:pt x="11556" y="12138"/>
                  <a:pt x="12137" y="11556"/>
                  <a:pt x="12855" y="11556"/>
                </a:cubicBezTo>
                <a:lnTo>
                  <a:pt x="15470" y="11556"/>
                </a:lnTo>
                <a:cubicBezTo>
                  <a:pt x="16186" y="11556"/>
                  <a:pt x="16768" y="10975"/>
                  <a:pt x="16768" y="10257"/>
                </a:cubicBezTo>
                <a:lnTo>
                  <a:pt x="16768" y="6510"/>
                </a:lnTo>
                <a:cubicBezTo>
                  <a:pt x="16768" y="5795"/>
                  <a:pt x="16186" y="5212"/>
                  <a:pt x="15470" y="5212"/>
                </a:cubicBezTo>
                <a:lnTo>
                  <a:pt x="12855" y="5212"/>
                </a:lnTo>
                <a:cubicBezTo>
                  <a:pt x="12139" y="5212"/>
                  <a:pt x="11556" y="4631"/>
                  <a:pt x="11556" y="3914"/>
                </a:cubicBezTo>
                <a:lnTo>
                  <a:pt x="11556" y="1299"/>
                </a:lnTo>
                <a:cubicBezTo>
                  <a:pt x="11556" y="582"/>
                  <a:pt x="10976" y="0"/>
                  <a:pt x="102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cs typeface="+mj-lt"/>
            </a:endParaRPr>
          </a:p>
        </p:txBody>
      </p:sp>
      <p:sp>
        <p:nvSpPr>
          <p:cNvPr id="5" name="Google Shape;280;p39"/>
          <p:cNvSpPr txBox="1"/>
          <p:nvPr>
            <p:ph type="title"/>
            <p:custDataLst>
              <p:tags r:id="rId16"/>
            </p:custDataLst>
          </p:nvPr>
        </p:nvSpPr>
        <p:spPr>
          <a:xfrm>
            <a:off x="323850" y="415290"/>
            <a:ext cx="3968115" cy="4120515"/>
          </a:xfrm>
          <a:prstGeom prst="rect">
            <a:avLst/>
          </a:prstGeom>
        </p:spPr>
        <p:txBody>
          <a:bodyPr spcFirstLastPara="1" wrap="square" lIns="91425" tIns="91425" rIns="91425" bIns="91425" anchor="t" anchorCtr="0">
            <a:noAutofit/>
          </a:bodyPr>
          <a:p>
            <a:pPr marL="0" lvl="0" indent="0" algn="ctr" rtl="0">
              <a:lnSpc>
                <a:spcPct val="150000"/>
              </a:lnSpc>
              <a:spcBef>
                <a:spcPts val="0"/>
              </a:spcBef>
              <a:spcAft>
                <a:spcPts val="0"/>
              </a:spcAft>
              <a:buNone/>
            </a:pPr>
            <a:r>
              <a:rPr lang="en-US" altLang="en-GB" sz="4400">
                <a:latin typeface="+mj-lt"/>
                <a:cs typeface="+mj-lt"/>
              </a:rPr>
              <a:t>4.</a:t>
            </a:r>
            <a:br>
              <a:rPr lang="en-US" altLang="en-GB" sz="4400">
                <a:latin typeface="+mj-lt"/>
                <a:cs typeface="+mj-lt"/>
              </a:rPr>
            </a:br>
            <a:r>
              <a:rPr lang="en-US" altLang="en-GB" sz="4400">
                <a:latin typeface="+mj-lt"/>
                <a:cs typeface="+mj-lt"/>
              </a:rPr>
              <a:t>KẾT LUẬN </a:t>
            </a:r>
            <a:br>
              <a:rPr lang="en-US" altLang="en-GB" sz="4400">
                <a:latin typeface="+mj-lt"/>
                <a:cs typeface="+mj-lt"/>
              </a:rPr>
            </a:br>
            <a:r>
              <a:rPr lang="en-US" altLang="en-GB" sz="4400">
                <a:latin typeface="+mj-lt"/>
                <a:cs typeface="+mj-lt"/>
              </a:rPr>
              <a:t>VÀ HƯỚNG PHÁT TRIỂN</a:t>
            </a:r>
            <a:endParaRPr lang="en-US" altLang="en-GB" sz="4400">
              <a:latin typeface="+mj-lt"/>
              <a:cs typeface="+mj-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p:nvPr>
            <p:ph type="title"/>
            <p:custDataLst>
              <p:tags r:id="rId1"/>
            </p:custDataLst>
          </p:nvPr>
        </p:nvSpPr>
        <p:spPr>
          <a:xfrm>
            <a:off x="0" y="0"/>
            <a:ext cx="9144635" cy="572770"/>
          </a:xfrm>
        </p:spPr>
        <p:txBody>
          <a:bodyPr/>
          <a:p>
            <a:r>
              <a:rPr lang="en-US">
                <a:latin typeface="+mj-lt"/>
                <a:cs typeface="+mj-lt"/>
              </a:rPr>
              <a:t>4. KẾT LUẬN VÀ HƯỚNG PHÁT TRIỂN</a:t>
            </a:r>
            <a:endParaRPr lang="en-US">
              <a:latin typeface="+mj-lt"/>
              <a:cs typeface="+mj-lt"/>
            </a:endParaRPr>
          </a:p>
        </p:txBody>
      </p:sp>
      <p:sp>
        <p:nvSpPr>
          <p:cNvPr id="100" name="Text Box 99"/>
          <p:cNvSpPr txBox="1"/>
          <p:nvPr>
            <p:custDataLst>
              <p:tags r:id="rId2"/>
            </p:custDataLst>
          </p:nvPr>
        </p:nvSpPr>
        <p:spPr>
          <a:xfrm>
            <a:off x="3810" y="572770"/>
            <a:ext cx="9140825" cy="4572635"/>
          </a:xfrm>
          <a:prstGeom prst="rect">
            <a:avLst/>
          </a:prstGeom>
          <a:noFill/>
          <a:ln w="9525">
            <a:noFill/>
          </a:ln>
        </p:spPr>
        <p:txBody>
          <a:bodyPr wrap="square">
            <a:noAutofit/>
          </a:bodyPr>
          <a:p>
            <a:pPr marL="0" indent="457200">
              <a:lnSpc>
                <a:spcPct val="150000"/>
              </a:lnSpc>
            </a:pPr>
            <a:r>
              <a:rPr lang="en-US" sz="1600" b="1">
                <a:latin typeface="+mj-lt"/>
                <a:ea typeface="SimSun" panose="02010600030101010101" pitchFamily="2" charset="-122"/>
                <a:cs typeface="+mj-lt"/>
                <a:sym typeface="+mn-ea"/>
              </a:rPr>
              <a:t>Về mặt kiến thức: </a:t>
            </a:r>
            <a:endParaRPr lang="en-US" sz="1600" b="1">
              <a:latin typeface="+mj-lt"/>
              <a:ea typeface="SimSun" panose="02010600030101010101" pitchFamily="2" charset="-122"/>
              <a:cs typeface="+mj-lt"/>
              <a:sym typeface="+mn-ea"/>
            </a:endParaRPr>
          </a:p>
          <a:p>
            <a:pPr marL="0" indent="457200">
              <a:lnSpc>
                <a:spcPct val="150000"/>
              </a:lnSpc>
            </a:pPr>
            <a:r>
              <a:rPr lang="en-US" sz="1600">
                <a:latin typeface="+mj-lt"/>
                <a:ea typeface="SimSun" panose="02010600030101010101" pitchFamily="2" charset="-122"/>
                <a:cs typeface="+mj-lt"/>
                <a:sym typeface="+mn-ea"/>
              </a:rPr>
              <a:t>- Qua quá trình phát triển ứng dụng, giúp tôi nắm vững được nhiều kiến thức lý thuyết quan trọng về thiết kế phần mềm. Việc áp dụng những kiến thức này vào thực tế giúp tôi hiểu rõ hơn về quy trình phát triển phần mềm từ khâu lập kế hoạch đến triển khai.</a:t>
            </a:r>
            <a:endParaRPr lang="en-US" sz="1600">
              <a:latin typeface="+mj-lt"/>
              <a:ea typeface="SimSun" panose="02010600030101010101" pitchFamily="2" charset="-122"/>
              <a:cs typeface="+mj-lt"/>
              <a:sym typeface="+mn-ea"/>
            </a:endParaRPr>
          </a:p>
          <a:p>
            <a:pPr marL="0" indent="457200">
              <a:lnSpc>
                <a:spcPct val="150000"/>
              </a:lnSpc>
            </a:pPr>
            <a:r>
              <a:rPr lang="en-US" sz="1600">
                <a:latin typeface="+mj-lt"/>
                <a:ea typeface="SimSun" panose="02010600030101010101" pitchFamily="2" charset="-122"/>
                <a:cs typeface="+mj-lt"/>
                <a:sym typeface="+mn-ea"/>
              </a:rPr>
              <a:t>- Thiết kế được CSDL tương đối hoàn chỉnh, đáp ứng hiệu quả cho việc thiết kế phần mềm.</a:t>
            </a:r>
            <a:endParaRPr lang="en-US" sz="1600">
              <a:latin typeface="+mj-lt"/>
              <a:ea typeface="SimSun" panose="02010600030101010101" pitchFamily="2" charset="-122"/>
              <a:cs typeface="+mj-lt"/>
              <a:sym typeface="+mn-ea"/>
            </a:endParaRPr>
          </a:p>
          <a:p>
            <a:pPr marL="0" indent="457200">
              <a:lnSpc>
                <a:spcPct val="150000"/>
              </a:lnSpc>
            </a:pPr>
            <a:r>
              <a:rPr lang="en-US" sz="1600" b="1">
                <a:latin typeface="+mj-lt"/>
                <a:ea typeface="SimSun" panose="02010600030101010101" pitchFamily="2" charset="-122"/>
                <a:cs typeface="+mj-lt"/>
                <a:sym typeface="+mn-ea"/>
              </a:rPr>
              <a:t>Về kết quả thực hiện: </a:t>
            </a:r>
            <a:r>
              <a:rPr lang="en-US" sz="1600">
                <a:latin typeface="+mj-lt"/>
                <a:ea typeface="SimSun" panose="02010600030101010101" pitchFamily="2" charset="-122"/>
                <a:cs typeface="+mj-lt"/>
                <a:sym typeface="+mn-ea"/>
              </a:rPr>
              <a:t>Ứng dụng đã đáp ứng hầu hết các yêu cầu đặt ra.</a:t>
            </a:r>
            <a:endParaRPr lang="en-US" sz="1600">
              <a:latin typeface="+mj-lt"/>
              <a:ea typeface="SimSun" panose="02010600030101010101" pitchFamily="2" charset="-122"/>
              <a:cs typeface="+mj-lt"/>
              <a:sym typeface="+mn-ea"/>
            </a:endParaRPr>
          </a:p>
          <a:p>
            <a:pPr marL="0" indent="457200">
              <a:lnSpc>
                <a:spcPct val="150000"/>
              </a:lnSpc>
            </a:pPr>
            <a:r>
              <a:rPr lang="en-US" sz="1600" b="1">
                <a:latin typeface="+mj-lt"/>
                <a:ea typeface="SimSun" panose="02010600030101010101" pitchFamily="2" charset="-122"/>
                <a:cs typeface="+mj-lt"/>
                <a:sym typeface="+mn-ea"/>
              </a:rPr>
              <a:t>Hạn chế:</a:t>
            </a:r>
            <a:endParaRPr lang="en-US" sz="1600" b="1">
              <a:latin typeface="+mj-lt"/>
              <a:ea typeface="SimSun" panose="02010600030101010101" pitchFamily="2" charset="-122"/>
              <a:cs typeface="+mj-lt"/>
              <a:sym typeface="+mn-ea"/>
            </a:endParaRPr>
          </a:p>
          <a:p>
            <a:pPr marL="457200" lvl="1" indent="457200">
              <a:lnSpc>
                <a:spcPct val="150000"/>
              </a:lnSpc>
            </a:pPr>
            <a:r>
              <a:rPr lang="en-US" sz="1600">
                <a:latin typeface="+mj-lt"/>
                <a:ea typeface="SimSun" panose="02010600030101010101" pitchFamily="2" charset="-122"/>
                <a:cs typeface="+mj-lt"/>
                <a:sym typeface="+mn-ea"/>
              </a:rPr>
              <a:t>Giao diện chưa bắt mắt, vẫn còn một số thao tác thừa.</a:t>
            </a:r>
            <a:endParaRPr lang="en-US" sz="1600">
              <a:latin typeface="+mj-lt"/>
              <a:ea typeface="SimSun" panose="02010600030101010101" pitchFamily="2" charset="-122"/>
              <a:cs typeface="+mj-lt"/>
              <a:sym typeface="+mn-ea"/>
            </a:endParaRPr>
          </a:p>
          <a:p>
            <a:pPr marL="457200" lvl="1" indent="6985">
              <a:lnSpc>
                <a:spcPct val="150000"/>
              </a:lnSpc>
            </a:pPr>
            <a:r>
              <a:rPr lang="en-US" sz="1600" b="1">
                <a:latin typeface="+mj-lt"/>
                <a:ea typeface="SimSun" panose="02010600030101010101" pitchFamily="2" charset="-122"/>
                <a:cs typeface="+mj-lt"/>
                <a:sym typeface="+mn-ea"/>
              </a:rPr>
              <a:t>Hướng phát triển:</a:t>
            </a:r>
            <a:endParaRPr lang="en-US" sz="1600" b="1">
              <a:latin typeface="+mj-lt"/>
              <a:ea typeface="SimSun" panose="02010600030101010101" pitchFamily="2" charset="-122"/>
              <a:cs typeface="+mj-lt"/>
              <a:sym typeface="+mn-ea"/>
            </a:endParaRPr>
          </a:p>
          <a:p>
            <a:pPr marL="914400" lvl="2" indent="0">
              <a:lnSpc>
                <a:spcPct val="150000"/>
              </a:lnSpc>
            </a:pPr>
            <a:r>
              <a:rPr lang="en-US" sz="1600">
                <a:latin typeface="+mj-lt"/>
                <a:ea typeface="SimSun" panose="02010600030101010101" pitchFamily="2" charset="-122"/>
                <a:cs typeface="+mj-lt"/>
                <a:sym typeface="+mn-ea"/>
              </a:rPr>
              <a:t>Khắc phục hạn chế của ứng dụng.</a:t>
            </a:r>
            <a:endParaRPr lang="en-US" sz="1600">
              <a:latin typeface="+mj-lt"/>
              <a:ea typeface="SimSun" panose="02010600030101010101" pitchFamily="2" charset="-122"/>
              <a:cs typeface="+mj-lt"/>
              <a:sym typeface="+mn-ea"/>
            </a:endParaRPr>
          </a:p>
          <a:p>
            <a:pPr marL="914400" lvl="2" indent="0">
              <a:lnSpc>
                <a:spcPct val="150000"/>
              </a:lnSpc>
            </a:pPr>
            <a:r>
              <a:rPr lang="en-US" sz="1600">
                <a:latin typeface="+mj-lt"/>
                <a:ea typeface="SimSun" panose="02010600030101010101" pitchFamily="2" charset="-122"/>
                <a:cs typeface="+mj-lt"/>
                <a:sym typeface="+mn-ea"/>
              </a:rPr>
              <a:t>Thêm các tính năng như: thông báo, gửi mail.</a:t>
            </a:r>
            <a:endParaRPr lang="en-US" sz="1600">
              <a:latin typeface="+mj-lt"/>
              <a:ea typeface="SimSun" panose="02010600030101010101" pitchFamily="2" charset="-122"/>
              <a:cs typeface="+mj-lt"/>
              <a:sym typeface="+mn-ea"/>
            </a:endParaRPr>
          </a:p>
          <a:p>
            <a:pPr marL="914400" lvl="2" indent="0">
              <a:lnSpc>
                <a:spcPct val="150000"/>
              </a:lnSpc>
            </a:pPr>
            <a:r>
              <a:rPr lang="en-US" sz="1600">
                <a:latin typeface="+mj-lt"/>
                <a:ea typeface="SimSun" panose="02010600030101010101" pitchFamily="2" charset="-122"/>
                <a:cs typeface="+mj-lt"/>
                <a:sym typeface="+mn-ea"/>
              </a:rPr>
              <a:t>Mở rộng quy mô của ứng dụng.</a:t>
            </a:r>
            <a:endParaRPr lang="en-US" sz="1600">
              <a:latin typeface="+mj-lt"/>
              <a:ea typeface="SimSun" panose="02010600030101010101" pitchFamily="2" charset="-122"/>
              <a:cs typeface="+mj-lt"/>
              <a:sym typeface="+mn-ea"/>
            </a:endParaRPr>
          </a:p>
          <a:p>
            <a:pPr marL="457200" lvl="1" indent="6985">
              <a:lnSpc>
                <a:spcPct val="150000"/>
              </a:lnSpc>
            </a:pPr>
            <a:endParaRPr lang="en-US" sz="1600">
              <a:latin typeface="+mj-lt"/>
              <a:ea typeface="SimSun" panose="02010600030101010101" pitchFamily="2" charset="-122"/>
              <a:cs typeface="+mj-lt"/>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grpId="0" nodeType="clickEffect">
                                  <p:stCondLst>
                                    <p:cond delay="0"/>
                                  </p:stCondLst>
                                  <p:childTnLst>
                                    <p:set>
                                      <p:cBhvr>
                                        <p:cTn id="12" dur="1" fill="hold">
                                          <p:stCondLst>
                                            <p:cond delay="0"/>
                                          </p:stCondLst>
                                        </p:cTn>
                                        <p:tgtEl>
                                          <p:spTgt spid="100"/>
                                        </p:tgtEl>
                                        <p:attrNameLst>
                                          <p:attrName>style.visibility</p:attrName>
                                        </p:attrNameLst>
                                      </p:cBhvr>
                                      <p:to>
                                        <p:strVal val="visible"/>
                                      </p:to>
                                    </p:set>
                                    <p:animEffect transition="in" filter="barn(inVertical)">
                                      <p:cBhvr>
                                        <p:cTn id="13" dur="500"/>
                                        <p:tgtEl>
                                          <p:spTgt spid="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100" grpId="0"/>
      <p:bldP spid="100" grpId="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635" y="-635"/>
            <a:ext cx="9093200" cy="5161915"/>
          </a:xfrm>
          <a:prstGeom prst="rect">
            <a:avLst/>
          </a:prstGeom>
          <a:noFill/>
        </p:spPr>
        <p:txBody>
          <a:bodyPr wrap="square" rtlCol="0">
            <a:noAutofit/>
          </a:bodyPr>
          <a:p>
            <a:pPr algn="ctr">
              <a:lnSpc>
                <a:spcPct val="230000"/>
              </a:lnSpc>
            </a:pPr>
            <a:r>
              <a:rPr lang="en-US" sz="10000" b="1">
                <a:solidFill>
                  <a:schemeClr val="accent1"/>
                </a:solidFill>
                <a:effectLst>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CẢM ƠN</a:t>
            </a:r>
            <a:endParaRPr lang="en-US" sz="10000" b="1">
              <a:solidFill>
                <a:schemeClr val="accent1"/>
              </a:solidFill>
              <a:effectLst>
                <a:outerShdw blurRad="38100" dist="25400" dir="5400000" algn="ctr" rotWithShape="0">
                  <a:srgbClr val="6E747A">
                    <a:alpha val="43000"/>
                  </a:srgbClr>
                </a:outerShdw>
              </a:effectLst>
              <a:latin typeface="Arial" panose="020B0604020202020204" pitchFamily="34" charset="0"/>
              <a:cs typeface="Arial" panose="020B0604020202020204" pitchFamily="34"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8" name="Picture 9" descr="C:\Users\ACER\Downloads\logoTVU-removebg-preview.pnglogoTVU-removebg-preview"/>
          <p:cNvPicPr>
            <a:picLocks noChangeAspect="1" noChangeArrowheads="1"/>
          </p:cNvPicPr>
          <p:nvPr>
            <p:custDataLst>
              <p:tags r:id="rId1"/>
            </p:custDataLst>
          </p:nvPr>
        </p:nvPicPr>
        <p:blipFill>
          <a:blip r:embed="rId2"/>
          <a:srcRect t="1093" b="1093"/>
          <a:stretch>
            <a:fillRect/>
          </a:stretch>
        </p:blipFill>
        <p:spPr bwMode="auto">
          <a:xfrm>
            <a:off x="4330174" y="760314"/>
            <a:ext cx="483652" cy="473576"/>
          </a:xfrm>
          <a:prstGeom prst="rect">
            <a:avLst/>
          </a:prstGeom>
          <a:noFill/>
          <a:extLst>
            <a:ext uri="{909E8E84-426E-40DD-AFC4-6F175D3DCCD1}">
              <a14:hiddenFill xmlns:a14="http://schemas.microsoft.com/office/drawing/2010/main">
                <a:solidFill>
                  <a:srgbClr val="FFFFFF"/>
                </a:solidFill>
              </a14:hiddenFill>
            </a:ext>
          </a:extLst>
        </p:spPr>
      </p:pic>
      <p:sp>
        <p:nvSpPr>
          <p:cNvPr id="19" name="Text Box 8"/>
          <p:cNvSpPr txBox="1">
            <a:spLocks noChangeArrowheads="1"/>
          </p:cNvSpPr>
          <p:nvPr>
            <p:custDataLst>
              <p:tags r:id="rId3"/>
            </p:custDataLst>
          </p:nvPr>
        </p:nvSpPr>
        <p:spPr bwMode="auto">
          <a:xfrm>
            <a:off x="810273" y="3525653"/>
            <a:ext cx="2890358" cy="878259"/>
          </a:xfrm>
          <a:prstGeom prst="rect">
            <a:avLst/>
          </a:prstGeom>
          <a:noFill/>
          <a:ln>
            <a:noFill/>
          </a:ln>
        </p:spPr>
        <p:txBody>
          <a:bodyPr vert="horz" wrap="square" lIns="91440" tIns="45720" rIns="91440" bIns="45720" numCol="1" anchor="t" anchorCtr="0" compatLnSpc="1"/>
          <a:p>
            <a:pPr marL="0" marR="0" lvl="0" indent="0" algn="l" defTabSz="914400" rtl="0" eaLnBrk="0" fontAlgn="base" latinLnBrk="0" hangingPunct="0">
              <a:lnSpc>
                <a:spcPct val="150000"/>
              </a:lnSpc>
              <a:spcBef>
                <a:spcPct val="0"/>
              </a:spcBef>
              <a:spcAft>
                <a:spcPct val="0"/>
              </a:spcAft>
              <a:buClrTx/>
              <a:buSzTx/>
              <a:buFontTx/>
              <a:buNone/>
            </a:pPr>
            <a:r>
              <a:rPr lang="en-US" altLang="vi-VN" sz="1800" smtClean="0">
                <a:solidFill>
                  <a:srgbClr val="000000"/>
                </a:solidFill>
                <a:latin typeface="+mn-lt"/>
                <a:ea typeface="Times New Roman" panose="02020603050405020304" charset="0"/>
                <a:cs typeface="+mn-lt"/>
              </a:rPr>
              <a:t>Giáo viên hướng dẫn:</a:t>
            </a:r>
            <a:endParaRPr lang="en-US" altLang="vi-VN" sz="1800" smtClean="0">
              <a:solidFill>
                <a:srgbClr val="000000"/>
              </a:solidFill>
              <a:latin typeface="+mn-lt"/>
              <a:ea typeface="Times New Roman" panose="02020603050405020304" charset="0"/>
              <a:cs typeface="+mn-lt"/>
            </a:endParaRPr>
          </a:p>
          <a:p>
            <a:pPr marL="0" marR="0" lvl="0" indent="0" algn="l" defTabSz="914400" rtl="0" eaLnBrk="0" fontAlgn="base" latinLnBrk="0" hangingPunct="0">
              <a:lnSpc>
                <a:spcPct val="150000"/>
              </a:lnSpc>
              <a:spcBef>
                <a:spcPct val="0"/>
              </a:spcBef>
              <a:spcAft>
                <a:spcPct val="0"/>
              </a:spcAft>
              <a:buClrTx/>
              <a:buSzTx/>
              <a:buFontTx/>
              <a:buNone/>
            </a:pPr>
            <a:r>
              <a:rPr lang="en-US" altLang="vi-VN" sz="1800" smtClean="0">
                <a:solidFill>
                  <a:srgbClr val="000000"/>
                </a:solidFill>
                <a:latin typeface="+mn-lt"/>
                <a:ea typeface="Times New Roman" panose="02020603050405020304" charset="0"/>
                <a:cs typeface="+mn-lt"/>
              </a:rPr>
              <a:t>ThS. Phạm Minh Đương</a:t>
            </a:r>
            <a:endParaRPr lang="en-US" altLang="vi-VN" sz="1800" smtClean="0">
              <a:solidFill>
                <a:srgbClr val="000000"/>
              </a:solidFill>
              <a:latin typeface="+mn-lt"/>
              <a:ea typeface="Times New Roman" panose="02020603050405020304" charset="0"/>
              <a:cs typeface="+mn-lt"/>
            </a:endParaRPr>
          </a:p>
        </p:txBody>
      </p:sp>
      <p:sp>
        <p:nvSpPr>
          <p:cNvPr id="20" name="Text Box 7"/>
          <p:cNvSpPr txBox="1">
            <a:spLocks noChangeArrowheads="1"/>
          </p:cNvSpPr>
          <p:nvPr>
            <p:custDataLst>
              <p:tags r:id="rId4"/>
            </p:custDataLst>
          </p:nvPr>
        </p:nvSpPr>
        <p:spPr bwMode="auto">
          <a:xfrm>
            <a:off x="5692775" y="3579495"/>
            <a:ext cx="3031490" cy="1012825"/>
          </a:xfrm>
          <a:prstGeom prst="rect">
            <a:avLst/>
          </a:prstGeom>
          <a:noFill/>
          <a:ln>
            <a:noFill/>
          </a:ln>
        </p:spPr>
        <p:txBody>
          <a:bodyPr vert="horz" wrap="square" lIns="91440" tIns="45720" rIns="91440" bIns="45720" numCol="1" anchor="t" anchorCtr="0" compatLnSpc="1"/>
          <a:p>
            <a:pPr eaLnBrk="0" fontAlgn="base" hangingPunct="0">
              <a:lnSpc>
                <a:spcPct val="150000"/>
              </a:lnSpc>
              <a:spcBef>
                <a:spcPct val="0"/>
              </a:spcBef>
              <a:spcAft>
                <a:spcPct val="0"/>
              </a:spcAft>
              <a:buClrTx/>
            </a:pPr>
            <a:r>
              <a:rPr lang="en-US" altLang="vi-VN" sz="1800" dirty="0" err="1" smtClean="0">
                <a:solidFill>
                  <a:srgbClr val="000000"/>
                </a:solidFill>
                <a:latin typeface="+mn-lt"/>
                <a:ea typeface="Times New Roman" panose="02020603050405020304" charset="0"/>
                <a:cs typeface="+mn-lt"/>
              </a:rPr>
              <a:t>Sinh</a:t>
            </a:r>
            <a:r>
              <a:rPr lang="en-US" altLang="vi-VN" sz="1800" dirty="0" smtClean="0">
                <a:solidFill>
                  <a:srgbClr val="000000"/>
                </a:solidFill>
                <a:latin typeface="+mn-lt"/>
                <a:ea typeface="Times New Roman" panose="02020603050405020304" charset="0"/>
                <a:cs typeface="+mn-lt"/>
              </a:rPr>
              <a:t> </a:t>
            </a:r>
            <a:r>
              <a:rPr lang="en-US" altLang="vi-VN" sz="1800" dirty="0" err="1" smtClean="0">
                <a:solidFill>
                  <a:srgbClr val="000000"/>
                </a:solidFill>
                <a:latin typeface="+mn-lt"/>
                <a:ea typeface="Times New Roman" panose="02020603050405020304" charset="0"/>
                <a:cs typeface="+mn-lt"/>
              </a:rPr>
              <a:t>viên</a:t>
            </a:r>
            <a:r>
              <a:rPr lang="en-US" altLang="vi-VN" sz="1800" dirty="0" smtClean="0">
                <a:solidFill>
                  <a:srgbClr val="000000"/>
                </a:solidFill>
                <a:latin typeface="+mn-lt"/>
                <a:ea typeface="Times New Roman" panose="02020603050405020304" charset="0"/>
                <a:cs typeface="+mn-lt"/>
              </a:rPr>
              <a:t> </a:t>
            </a:r>
            <a:r>
              <a:rPr lang="en-US" altLang="vi-VN" sz="1800" dirty="0" err="1" smtClean="0">
                <a:solidFill>
                  <a:srgbClr val="000000"/>
                </a:solidFill>
                <a:latin typeface="+mn-lt"/>
                <a:ea typeface="Times New Roman" panose="02020603050405020304" charset="0"/>
                <a:cs typeface="+mn-lt"/>
              </a:rPr>
              <a:t>thực</a:t>
            </a:r>
            <a:r>
              <a:rPr lang="en-US" altLang="vi-VN" sz="1800" dirty="0" smtClean="0">
                <a:solidFill>
                  <a:srgbClr val="000000"/>
                </a:solidFill>
                <a:latin typeface="+mn-lt"/>
                <a:ea typeface="Times New Roman" panose="02020603050405020304" charset="0"/>
                <a:cs typeface="+mn-lt"/>
              </a:rPr>
              <a:t> </a:t>
            </a:r>
            <a:r>
              <a:rPr lang="en-US" altLang="vi-VN" sz="1800" dirty="0" err="1" smtClean="0">
                <a:solidFill>
                  <a:srgbClr val="000000"/>
                </a:solidFill>
                <a:latin typeface="+mn-lt"/>
                <a:ea typeface="Times New Roman" panose="02020603050405020304" charset="0"/>
                <a:cs typeface="+mn-lt"/>
              </a:rPr>
              <a:t>hiện</a:t>
            </a:r>
            <a:r>
              <a:rPr lang="en-US" altLang="vi-VN" sz="1800" dirty="0" smtClean="0">
                <a:solidFill>
                  <a:srgbClr val="000000"/>
                </a:solidFill>
                <a:latin typeface="+mn-lt"/>
                <a:ea typeface="Times New Roman" panose="02020603050405020304" charset="0"/>
                <a:cs typeface="+mn-lt"/>
              </a:rPr>
              <a:t>:</a:t>
            </a:r>
            <a:endParaRPr lang="en-US" altLang="vi-VN" sz="1800" dirty="0" smtClean="0">
              <a:solidFill>
                <a:srgbClr val="000000"/>
              </a:solidFill>
              <a:latin typeface="+mn-lt"/>
              <a:ea typeface="Times New Roman" panose="02020603050405020304" charset="0"/>
              <a:cs typeface="+mn-lt"/>
            </a:endParaRPr>
          </a:p>
          <a:p>
            <a:pPr eaLnBrk="0" fontAlgn="base" hangingPunct="0">
              <a:lnSpc>
                <a:spcPct val="150000"/>
              </a:lnSpc>
              <a:spcBef>
                <a:spcPct val="0"/>
              </a:spcBef>
              <a:spcAft>
                <a:spcPct val="0"/>
              </a:spcAft>
              <a:buClrTx/>
            </a:pPr>
            <a:r>
              <a:rPr lang="en-US" altLang="vi-VN" sz="1600" dirty="0" smtClean="0">
                <a:solidFill>
                  <a:srgbClr val="000000"/>
                </a:solidFill>
                <a:latin typeface="+mn-lt"/>
                <a:ea typeface="Times New Roman" panose="02020603050405020304" charset="0"/>
                <a:cs typeface="+mn-lt"/>
              </a:rPr>
              <a:t>110120051 - </a:t>
            </a:r>
            <a:r>
              <a:rPr kumimoji="0" lang="en-US" altLang="vi-VN" sz="1600" b="0" u="none" strike="noStrike" cap="none" normalizeH="0" baseline="0" dirty="0" err="1" smtClean="0">
                <a:ln>
                  <a:noFill/>
                </a:ln>
                <a:solidFill>
                  <a:srgbClr val="000000"/>
                </a:solidFill>
                <a:effectLst/>
                <a:latin typeface="+mn-lt"/>
                <a:ea typeface="Times New Roman" panose="02020603050405020304" charset="0"/>
                <a:cs typeface="+mn-lt"/>
              </a:rPr>
              <a:t>Trần</a:t>
            </a:r>
            <a:r>
              <a:rPr kumimoji="0" lang="en-US" altLang="vi-VN" sz="1600" b="0" u="none" strike="noStrike" cap="none" normalizeH="0" baseline="0" dirty="0" smtClean="0">
                <a:ln>
                  <a:noFill/>
                </a:ln>
                <a:solidFill>
                  <a:srgbClr val="000000"/>
                </a:solidFill>
                <a:effectLst/>
                <a:latin typeface="+mn-lt"/>
                <a:ea typeface="Times New Roman" panose="02020603050405020304" charset="0"/>
                <a:cs typeface="+mn-lt"/>
              </a:rPr>
              <a:t> </a:t>
            </a:r>
            <a:r>
              <a:rPr kumimoji="0" lang="en-US" altLang="vi-VN" sz="1600" b="0" u="none" strike="noStrike" cap="none" normalizeH="0" baseline="0" dirty="0" err="1" smtClean="0">
                <a:ln>
                  <a:noFill/>
                </a:ln>
                <a:solidFill>
                  <a:srgbClr val="000000"/>
                </a:solidFill>
                <a:effectLst/>
                <a:latin typeface="+mn-lt"/>
                <a:ea typeface="Times New Roman" panose="02020603050405020304" charset="0"/>
                <a:cs typeface="+mn-lt"/>
              </a:rPr>
              <a:t>Trọng</a:t>
            </a:r>
            <a:r>
              <a:rPr kumimoji="0" lang="en-US" altLang="vi-VN" sz="1600" b="0" u="none" strike="noStrike" cap="none" normalizeH="0" baseline="0" dirty="0" smtClean="0">
                <a:ln>
                  <a:noFill/>
                </a:ln>
                <a:solidFill>
                  <a:srgbClr val="000000"/>
                </a:solidFill>
                <a:effectLst/>
                <a:latin typeface="+mn-lt"/>
                <a:ea typeface="Times New Roman" panose="02020603050405020304" charset="0"/>
                <a:cs typeface="+mn-lt"/>
              </a:rPr>
              <a:t> </a:t>
            </a:r>
            <a:r>
              <a:rPr kumimoji="0" lang="en-US" altLang="vi-VN" sz="1600" b="0" u="none" strike="noStrike" cap="none" normalizeH="0" baseline="0" dirty="0" err="1" smtClean="0">
                <a:ln>
                  <a:noFill/>
                </a:ln>
                <a:solidFill>
                  <a:srgbClr val="000000"/>
                </a:solidFill>
                <a:effectLst/>
                <a:latin typeface="+mn-lt"/>
                <a:ea typeface="Times New Roman" panose="02020603050405020304" charset="0"/>
                <a:cs typeface="+mn-lt"/>
              </a:rPr>
              <a:t>Nhân</a:t>
            </a:r>
            <a:r>
              <a:rPr kumimoji="0" lang="en-US" altLang="vi-VN" sz="1600" b="0" u="none" strike="noStrike" cap="none" normalizeH="0" baseline="0" dirty="0" smtClean="0">
                <a:ln>
                  <a:noFill/>
                </a:ln>
                <a:solidFill>
                  <a:srgbClr val="000000"/>
                </a:solidFill>
                <a:effectLst/>
                <a:latin typeface="+mn-lt"/>
                <a:ea typeface="Times New Roman" panose="02020603050405020304" charset="0"/>
                <a:cs typeface="+mn-lt"/>
              </a:rPr>
              <a:t> </a:t>
            </a:r>
            <a:endParaRPr kumimoji="0" lang="en-US" altLang="vi-VN" sz="1600" b="0" u="none" strike="noStrike" cap="none" normalizeH="0" baseline="0" dirty="0" smtClean="0">
              <a:ln>
                <a:noFill/>
              </a:ln>
              <a:solidFill>
                <a:srgbClr val="000000"/>
              </a:solidFill>
              <a:effectLst/>
              <a:latin typeface="+mn-lt"/>
              <a:ea typeface="Times New Roman" panose="02020603050405020304" charset="0"/>
              <a:cs typeface="+mn-lt"/>
            </a:endParaRPr>
          </a:p>
        </p:txBody>
      </p:sp>
      <p:sp>
        <p:nvSpPr>
          <p:cNvPr id="21" name="Rectangle 20"/>
          <p:cNvSpPr>
            <a:spLocks noChangeArrowheads="1"/>
          </p:cNvSpPr>
          <p:nvPr>
            <p:custDataLst>
              <p:tags r:id="rId5"/>
            </p:custDataLst>
          </p:nvPr>
        </p:nvSpPr>
        <p:spPr bwMode="auto">
          <a:xfrm>
            <a:off x="0" y="-23818"/>
            <a:ext cx="9144000"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p>
            <a:pPr marL="0" marR="0" lvl="0" indent="0" algn="ctr" defTabSz="914400" rtl="0" eaLnBrk="0" fontAlgn="base" latinLnBrk="0" hangingPunct="0">
              <a:lnSpc>
                <a:spcPct val="150000"/>
              </a:lnSpc>
              <a:spcBef>
                <a:spcPct val="0"/>
              </a:spcBef>
              <a:spcAft>
                <a:spcPct val="0"/>
              </a:spcAft>
              <a:buClrTx/>
              <a:buSzTx/>
              <a:buFontTx/>
              <a:buNone/>
            </a:pPr>
            <a:r>
              <a:rPr kumimoji="0" lang="en-US" altLang="vi-VN" b="0" u="none" strike="noStrike" cap="none" normalizeH="0" baseline="0" dirty="0" smtClean="0">
                <a:ln>
                  <a:noFill/>
                </a:ln>
                <a:solidFill>
                  <a:srgbClr val="000000"/>
                </a:solidFill>
                <a:effectLst/>
                <a:latin typeface="+mn-lt"/>
                <a:ea typeface="Times New Roman" panose="02020603050405020304" charset="0"/>
                <a:cs typeface="+mn-lt"/>
              </a:rPr>
              <a:t>KHOA KỸ THUẬT VÀ CÔNG NGHỆ</a:t>
            </a:r>
            <a:endParaRPr kumimoji="0" lang="vi-VN" altLang="vi-VN" b="0" u="none" strike="noStrike" cap="none" normalizeH="0" baseline="0" dirty="0" smtClean="0">
              <a:ln>
                <a:noFill/>
              </a:ln>
              <a:solidFill>
                <a:srgbClr val="000000"/>
              </a:solidFill>
              <a:effectLst/>
              <a:latin typeface="+mn-lt"/>
              <a:cs typeface="+mn-lt"/>
            </a:endParaRPr>
          </a:p>
          <a:p>
            <a:pPr marL="0" marR="0" lvl="0" indent="0" algn="ctr" defTabSz="914400" rtl="0" eaLnBrk="0" fontAlgn="base" latinLnBrk="0" hangingPunct="0">
              <a:lnSpc>
                <a:spcPct val="150000"/>
              </a:lnSpc>
              <a:spcBef>
                <a:spcPct val="0"/>
              </a:spcBef>
              <a:spcAft>
                <a:spcPct val="0"/>
              </a:spcAft>
              <a:buClrTx/>
              <a:buSzTx/>
              <a:buFontTx/>
              <a:buNone/>
            </a:pPr>
            <a:r>
              <a:rPr kumimoji="0" lang="en-US" altLang="vi-VN" b="1" u="none" strike="noStrike" cap="none" normalizeH="0" baseline="0" dirty="0" smtClean="0">
                <a:ln>
                  <a:noFill/>
                </a:ln>
                <a:solidFill>
                  <a:srgbClr val="000000"/>
                </a:solidFill>
                <a:effectLst/>
                <a:latin typeface="+mn-lt"/>
                <a:ea typeface="Times New Roman" panose="02020603050405020304" charset="0"/>
                <a:cs typeface="+mn-lt"/>
              </a:rPr>
              <a:t>BỘ MÔN CÔNG NGHỆ THÔNG TIN</a:t>
            </a:r>
            <a:endParaRPr kumimoji="0" lang="en-US" altLang="vi-VN" b="1" u="none" strike="noStrike" cap="none" normalizeH="0" baseline="0" dirty="0" smtClean="0">
              <a:ln>
                <a:noFill/>
              </a:ln>
              <a:solidFill>
                <a:srgbClr val="000000"/>
              </a:solidFill>
              <a:effectLst/>
              <a:latin typeface="+mn-lt"/>
              <a:ea typeface="Times New Roman" panose="02020603050405020304" charset="0"/>
              <a:cs typeface="+mn-lt"/>
            </a:endParaRPr>
          </a:p>
        </p:txBody>
      </p:sp>
      <p:sp>
        <p:nvSpPr>
          <p:cNvPr id="22" name="Rectangle 21"/>
          <p:cNvSpPr>
            <a:spLocks noChangeArrowheads="1"/>
          </p:cNvSpPr>
          <p:nvPr>
            <p:custDataLst>
              <p:tags r:id="rId6"/>
            </p:custDataLst>
          </p:nvPr>
        </p:nvSpPr>
        <p:spPr bwMode="auto">
          <a:xfrm>
            <a:off x="0" y="1173693"/>
            <a:ext cx="9143999" cy="21228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p>
            <a:pPr algn="ctr" eaLnBrk="0" fontAlgn="base" hangingPunct="0">
              <a:lnSpc>
                <a:spcPct val="150000"/>
              </a:lnSpc>
              <a:spcBef>
                <a:spcPct val="0"/>
              </a:spcBef>
              <a:spcAft>
                <a:spcPct val="0"/>
              </a:spcAft>
              <a:buClrTx/>
              <a:buFontTx/>
              <a:buNone/>
            </a:pPr>
            <a:r>
              <a:rPr kumimoji="0" lang="en-US" altLang="vi-VN" sz="2000" b="1" u="none" strike="noStrike" cap="none" normalizeH="0" baseline="0" dirty="0" err="1" smtClean="0">
                <a:ln>
                  <a:noFill/>
                </a:ln>
                <a:solidFill>
                  <a:srgbClr val="000000"/>
                </a:solidFill>
                <a:effectLst/>
                <a:latin typeface="+mn-lt"/>
                <a:ea typeface="Times New Roman" panose="02020603050405020304" charset="0"/>
                <a:cs typeface="+mn-lt"/>
              </a:rPr>
              <a:t>BÁO CÁO KHÓA LUẬN TỐT NGHIỆP</a:t>
            </a:r>
            <a:endParaRPr kumimoji="0" lang="en-US" altLang="vi-VN" sz="2000" b="1" u="none" strike="noStrike" cap="none" normalizeH="0" baseline="0" dirty="0" smtClean="0">
              <a:ln>
                <a:noFill/>
              </a:ln>
              <a:solidFill>
                <a:srgbClr val="000000"/>
              </a:solidFill>
              <a:effectLst/>
              <a:latin typeface="+mn-lt"/>
              <a:ea typeface="Times New Roman" panose="02020603050405020304" charset="0"/>
              <a:cs typeface="+mn-lt"/>
            </a:endParaRPr>
          </a:p>
          <a:p>
            <a:pPr marL="0" marR="0" lvl="0" indent="0" algn="ctr" defTabSz="914400" rtl="0" eaLnBrk="0" fontAlgn="base" latinLnBrk="0" hangingPunct="0">
              <a:lnSpc>
                <a:spcPct val="150000"/>
              </a:lnSpc>
              <a:spcBef>
                <a:spcPct val="0"/>
              </a:spcBef>
              <a:spcAft>
                <a:spcPct val="0"/>
              </a:spcAft>
              <a:buClrTx/>
              <a:buSzTx/>
              <a:buFontTx/>
              <a:buNone/>
            </a:pPr>
            <a:r>
              <a:rPr lang="en-US" altLang="vi-VN" sz="2000" b="1" dirty="0" err="1" smtClean="0">
                <a:solidFill>
                  <a:srgbClr val="000000"/>
                </a:solidFill>
                <a:latin typeface="+mn-lt"/>
                <a:cs typeface="+mn-lt"/>
              </a:rPr>
              <a:t>Đề</a:t>
            </a:r>
            <a:r>
              <a:rPr lang="en-US" altLang="vi-VN" sz="2000" b="1" dirty="0" smtClean="0">
                <a:solidFill>
                  <a:srgbClr val="000000"/>
                </a:solidFill>
                <a:latin typeface="+mn-lt"/>
                <a:cs typeface="+mn-lt"/>
              </a:rPr>
              <a:t> </a:t>
            </a:r>
            <a:r>
              <a:rPr lang="en-US" altLang="vi-VN" sz="2000" b="1" dirty="0" err="1" smtClean="0">
                <a:solidFill>
                  <a:srgbClr val="000000"/>
                </a:solidFill>
                <a:latin typeface="+mn-lt"/>
                <a:cs typeface="+mn-lt"/>
              </a:rPr>
              <a:t>tài</a:t>
            </a:r>
            <a:endParaRPr kumimoji="0" lang="vi-VN" altLang="vi-VN" sz="2000" b="1" u="none" strike="noStrike" cap="none" normalizeH="0" baseline="0" dirty="0" smtClean="0">
              <a:ln>
                <a:noFill/>
              </a:ln>
              <a:solidFill>
                <a:srgbClr val="000000"/>
              </a:solidFill>
              <a:effectLst/>
              <a:latin typeface="+mn-lt"/>
              <a:cs typeface="+mn-lt"/>
            </a:endParaRPr>
          </a:p>
          <a:p>
            <a:pPr marL="0" marR="0" lvl="0" indent="0" algn="ctr" defTabSz="914400" rtl="0" eaLnBrk="0" fontAlgn="base" latinLnBrk="0" hangingPunct="0">
              <a:lnSpc>
                <a:spcPct val="150000"/>
              </a:lnSpc>
              <a:spcBef>
                <a:spcPct val="0"/>
              </a:spcBef>
              <a:spcAft>
                <a:spcPct val="0"/>
              </a:spcAft>
              <a:buClrTx/>
              <a:buSzTx/>
              <a:buFontTx/>
              <a:buNone/>
            </a:pPr>
            <a:r>
              <a:rPr lang="en-US" altLang="vi-VN" sz="2400" b="1" smtClean="0">
                <a:solidFill>
                  <a:srgbClr val="000000"/>
                </a:solidFill>
                <a:latin typeface="+mn-lt"/>
                <a:ea typeface="Times New Roman" panose="02020603050405020304" charset="0"/>
                <a:cs typeface="+mn-lt"/>
              </a:rPr>
              <a:t>PHÁT TRIỂN ỨNG DỤNG </a:t>
            </a:r>
            <a:endParaRPr lang="en-US" altLang="vi-VN" sz="2400" b="1" smtClean="0">
              <a:solidFill>
                <a:srgbClr val="000000"/>
              </a:solidFill>
              <a:latin typeface="+mn-lt"/>
              <a:ea typeface="Times New Roman" panose="02020603050405020304" charset="0"/>
              <a:cs typeface="+mn-lt"/>
            </a:endParaRPr>
          </a:p>
          <a:p>
            <a:pPr marL="0" marR="0" lvl="0" indent="0" algn="ctr" defTabSz="914400" rtl="0" eaLnBrk="0" fontAlgn="base" latinLnBrk="0" hangingPunct="0">
              <a:lnSpc>
                <a:spcPct val="150000"/>
              </a:lnSpc>
              <a:spcBef>
                <a:spcPct val="0"/>
              </a:spcBef>
              <a:spcAft>
                <a:spcPct val="0"/>
              </a:spcAft>
              <a:buClrTx/>
              <a:buSzTx/>
              <a:buFontTx/>
              <a:buNone/>
            </a:pPr>
            <a:r>
              <a:rPr lang="en-US" altLang="vi-VN" sz="2400" b="1" smtClean="0">
                <a:solidFill>
                  <a:srgbClr val="000000"/>
                </a:solidFill>
                <a:latin typeface="+mn-lt"/>
                <a:ea typeface="Times New Roman" panose="02020603050405020304" charset="0"/>
                <a:cs typeface="+mn-lt"/>
              </a:rPr>
              <a:t>ĐĂNG KÝ LỊCH KHÁM BỆNH CHO PHÒNG KHÁM</a:t>
            </a:r>
            <a:endParaRPr kumimoji="0" lang="en-US" altLang="vi-VN" sz="2400" b="1" u="none" strike="noStrike" cap="none" normalizeH="0" baseline="0" dirty="0" smtClean="0">
              <a:ln>
                <a:noFill/>
              </a:ln>
              <a:solidFill>
                <a:srgbClr val="000000"/>
              </a:solidFill>
              <a:effectLst/>
              <a:latin typeface="+mn-lt"/>
              <a:ea typeface="Times New Roman" panose="02020603050405020304" charset="0"/>
              <a:cs typeface="+mn-lt"/>
            </a:endParaRPr>
          </a:p>
        </p:txBody>
      </p:sp>
      <p:sp>
        <p:nvSpPr>
          <p:cNvPr id="23" name="Rectangle 22"/>
          <p:cNvSpPr>
            <a:spLocks noChangeArrowheads="1"/>
          </p:cNvSpPr>
          <p:nvPr>
            <p:custDataLst>
              <p:tags r:id="rId7"/>
            </p:custDataLst>
          </p:nvPr>
        </p:nvSpPr>
        <p:spPr bwMode="auto">
          <a:xfrm>
            <a:off x="2638418" y="4774060"/>
            <a:ext cx="3524250" cy="2914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p>
            <a:pPr marL="0" marR="0" lvl="0" indent="0" algn="ctr" defTabSz="914400" rtl="0" eaLnBrk="0" fontAlgn="base" latinLnBrk="0" hangingPunct="0">
              <a:lnSpc>
                <a:spcPct val="100000"/>
              </a:lnSpc>
              <a:spcBef>
                <a:spcPct val="0"/>
              </a:spcBef>
              <a:spcAft>
                <a:spcPct val="0"/>
              </a:spcAft>
              <a:buClrTx/>
              <a:buSzTx/>
              <a:buFontTx/>
              <a:buNone/>
            </a:pPr>
            <a:r>
              <a:rPr kumimoji="0" lang="en-US" altLang="vi-VN" sz="1300" b="0" u="none" strike="noStrike" cap="none" normalizeH="0" baseline="0" dirty="0" err="1" smtClean="0">
                <a:ln>
                  <a:noFill/>
                </a:ln>
                <a:solidFill>
                  <a:srgbClr val="000000"/>
                </a:solidFill>
                <a:effectLst/>
                <a:latin typeface="+mn-lt"/>
                <a:ea typeface="Times New Roman" panose="02020603050405020304" charset="0"/>
                <a:cs typeface="+mn-lt"/>
              </a:rPr>
              <a:t>Trà</a:t>
            </a:r>
            <a:r>
              <a:rPr kumimoji="0" lang="en-US" altLang="vi-VN" sz="1300" b="0" u="none" strike="noStrike" cap="none" normalizeH="0" baseline="0" dirty="0" smtClean="0">
                <a:ln>
                  <a:noFill/>
                </a:ln>
                <a:solidFill>
                  <a:srgbClr val="000000"/>
                </a:solidFill>
                <a:effectLst/>
                <a:latin typeface="+mn-lt"/>
                <a:ea typeface="Times New Roman" panose="02020603050405020304" charset="0"/>
                <a:cs typeface="+mn-lt"/>
              </a:rPr>
              <a:t> </a:t>
            </a:r>
            <a:r>
              <a:rPr kumimoji="0" lang="en-US" altLang="vi-VN" sz="1300" b="0" u="none" strike="noStrike" cap="none" normalizeH="0" baseline="0" dirty="0" err="1" smtClean="0">
                <a:ln>
                  <a:noFill/>
                </a:ln>
                <a:solidFill>
                  <a:srgbClr val="000000"/>
                </a:solidFill>
                <a:effectLst/>
                <a:latin typeface="+mn-lt"/>
                <a:ea typeface="Times New Roman" panose="02020603050405020304" charset="0"/>
                <a:cs typeface="+mn-lt"/>
              </a:rPr>
              <a:t>Vinh</a:t>
            </a:r>
            <a:r>
              <a:rPr kumimoji="0" lang="en-US" altLang="vi-VN" sz="1300" b="0" u="none" strike="noStrike" cap="none" normalizeH="0" baseline="0" dirty="0" smtClean="0">
                <a:ln>
                  <a:noFill/>
                </a:ln>
                <a:solidFill>
                  <a:srgbClr val="000000"/>
                </a:solidFill>
                <a:effectLst/>
                <a:latin typeface="+mn-lt"/>
                <a:ea typeface="Times New Roman" panose="02020603050405020304" charset="0"/>
                <a:cs typeface="+mn-lt"/>
              </a:rPr>
              <a:t>, </a:t>
            </a:r>
            <a:r>
              <a:rPr kumimoji="0" lang="en-US" altLang="vi-VN" sz="1300" b="0" u="none" strike="noStrike" cap="none" normalizeH="0" baseline="0" err="1" smtClean="0">
                <a:ln>
                  <a:noFill/>
                </a:ln>
                <a:solidFill>
                  <a:srgbClr val="000000"/>
                </a:solidFill>
                <a:effectLst/>
                <a:latin typeface="+mn-lt"/>
                <a:ea typeface="Times New Roman" panose="02020603050405020304" charset="0"/>
                <a:cs typeface="+mn-lt"/>
              </a:rPr>
              <a:t>tháng</a:t>
            </a:r>
            <a:r>
              <a:rPr kumimoji="0" lang="en-US" altLang="vi-VN" sz="1300" b="0" u="none" strike="noStrike" cap="none" normalizeH="0" baseline="0" smtClean="0">
                <a:ln>
                  <a:noFill/>
                </a:ln>
                <a:solidFill>
                  <a:srgbClr val="000000"/>
                </a:solidFill>
                <a:effectLst/>
                <a:latin typeface="+mn-lt"/>
                <a:ea typeface="Times New Roman" panose="02020603050405020304" charset="0"/>
                <a:cs typeface="+mn-lt"/>
              </a:rPr>
              <a:t> 7 </a:t>
            </a:r>
            <a:r>
              <a:rPr kumimoji="0" lang="en-US" altLang="vi-VN" sz="1300" b="0" u="none" strike="noStrike" cap="none" normalizeH="0" baseline="0" dirty="0" err="1" smtClean="0">
                <a:ln>
                  <a:noFill/>
                </a:ln>
                <a:solidFill>
                  <a:srgbClr val="000000"/>
                </a:solidFill>
                <a:effectLst/>
                <a:latin typeface="+mn-lt"/>
                <a:ea typeface="Times New Roman" panose="02020603050405020304" charset="0"/>
                <a:cs typeface="+mn-lt"/>
              </a:rPr>
              <a:t>năm</a:t>
            </a:r>
            <a:r>
              <a:rPr kumimoji="0" lang="en-US" altLang="vi-VN" sz="1300" b="0" u="none" strike="noStrike" cap="none" normalizeH="0" baseline="0" dirty="0" smtClean="0">
                <a:ln>
                  <a:noFill/>
                </a:ln>
                <a:solidFill>
                  <a:srgbClr val="000000"/>
                </a:solidFill>
                <a:effectLst/>
                <a:latin typeface="+mn-lt"/>
                <a:ea typeface="Times New Roman" panose="02020603050405020304" charset="0"/>
                <a:cs typeface="+mn-lt"/>
              </a:rPr>
              <a:t> 2024</a:t>
            </a:r>
            <a:endParaRPr kumimoji="0" lang="en-US" altLang="vi-VN" sz="1300" b="0" u="none" strike="noStrike" cap="none" normalizeH="0" baseline="0" dirty="0" smtClean="0">
              <a:ln>
                <a:noFill/>
              </a:ln>
              <a:solidFill>
                <a:srgbClr val="000000"/>
              </a:solidFill>
              <a:effectLst/>
              <a:latin typeface="+mn-lt"/>
              <a:ea typeface="Times New Roman" panose="02020603050405020304" charset="0"/>
              <a:cs typeface="+mn-lt"/>
            </a:endParaRPr>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barn(inVertical)">
                                      <p:cBhvr>
                                        <p:cTn id="7" dur="500"/>
                                        <p:tgtEl>
                                          <p:spTgt spid="18"/>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barn(inVertical)">
                                      <p:cBhvr>
                                        <p:cTn id="10" dur="500"/>
                                        <p:tgtEl>
                                          <p:spTgt spid="19"/>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barn(inVertical)">
                                      <p:cBhvr>
                                        <p:cTn id="13" dur="500"/>
                                        <p:tgtEl>
                                          <p:spTgt spid="20"/>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barn(inVertical)">
                                      <p:cBhvr>
                                        <p:cTn id="16" dur="500"/>
                                        <p:tgtEl>
                                          <p:spTgt spid="21"/>
                                        </p:tgtEl>
                                      </p:cBhvr>
                                    </p:animEffect>
                                  </p:childTnLst>
                                </p:cTn>
                              </p:par>
                              <p:par>
                                <p:cTn id="17" presetID="16" presetClass="entr" presetSubtype="21"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barn(inVertical)">
                                      <p:cBhvr>
                                        <p:cTn id="19" dur="500"/>
                                        <p:tgtEl>
                                          <p:spTgt spid="22"/>
                                        </p:tgtEl>
                                      </p:cBhvr>
                                    </p:animEffect>
                                  </p:childTnLst>
                                </p:cTn>
                              </p:par>
                              <p:par>
                                <p:cTn id="20" presetID="16" presetClass="entr" presetSubtype="21" fill="hold" grpId="0" nodeType="with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barn(inVertical)">
                                      <p:cBhvr>
                                        <p:cTn id="22"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1" grpId="0" bldLvl="0" animBg="1"/>
      <p:bldP spid="22" grpId="0" bldLvl="0" animBg="1"/>
      <p:bldP spid="23" grpId="0" bldLvl="0" animBg="1"/>
      <p:bldP spid="19" grpId="1"/>
      <p:bldP spid="20" grpId="1"/>
      <p:bldP spid="21" grpId="1" animBg="1"/>
      <p:bldP spid="22" grpId="1" animBg="1"/>
      <p:bldP spid="23" grpId="1"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500" name="Shape 1500"/>
        <p:cNvGrpSpPr/>
        <p:nvPr/>
      </p:nvGrpSpPr>
      <p:grpSpPr>
        <a:xfrm>
          <a:off x="0" y="0"/>
          <a:ext cx="0" cy="0"/>
          <a:chOff x="0" y="0"/>
          <a:chExt cx="0" cy="0"/>
        </a:xfrm>
      </p:grpSpPr>
      <p:sp>
        <p:nvSpPr>
          <p:cNvPr id="1215" name="Google Shape;1215;p32"/>
          <p:cNvSpPr/>
          <p:nvPr/>
        </p:nvSpPr>
        <p:spPr>
          <a:xfrm>
            <a:off x="1607820" y="698500"/>
            <a:ext cx="695960" cy="695960"/>
          </a:xfrm>
          <a:prstGeom prst="ellipse">
            <a:avLst/>
          </a:prstGeom>
          <a:solidFill>
            <a:srgbClr val="FFFFFF">
              <a:alpha val="60710"/>
            </a:srgbClr>
          </a:solidFill>
          <a:ln>
            <a:noFill/>
          </a:ln>
        </p:spPr>
        <p:txBody>
          <a:bodyPr spcFirstLastPara="1" wrap="square" lIns="91425" tIns="91425" rIns="91425" bIns="91425" anchor="ctr" anchorCtr="0">
            <a:noAutofit/>
          </a:bodyPr>
          <a:p>
            <a:pPr marL="0" lvl="0" indent="0" algn="l" rtl="0">
              <a:spcBef>
                <a:spcPts val="0"/>
              </a:spcBef>
              <a:spcAft>
                <a:spcPts val="0"/>
              </a:spcAft>
              <a:buNone/>
            </a:pPr>
            <a:endParaRPr sz="2400">
              <a:solidFill>
                <a:srgbClr val="000000"/>
              </a:solidFill>
              <a:latin typeface="+mj-lt"/>
              <a:cs typeface="+mj-lt"/>
            </a:endParaRPr>
          </a:p>
        </p:txBody>
      </p:sp>
      <p:sp>
        <p:nvSpPr>
          <p:cNvPr id="1217" name="Google Shape;1217;p32"/>
          <p:cNvSpPr/>
          <p:nvPr/>
        </p:nvSpPr>
        <p:spPr>
          <a:xfrm>
            <a:off x="1607820" y="1639570"/>
            <a:ext cx="695960" cy="695960"/>
          </a:xfrm>
          <a:prstGeom prst="ellipse">
            <a:avLst/>
          </a:prstGeom>
          <a:solidFill>
            <a:srgbClr val="FFFFFF">
              <a:alpha val="60710"/>
            </a:srgbClr>
          </a:solidFill>
          <a:ln>
            <a:noFill/>
          </a:ln>
        </p:spPr>
        <p:txBody>
          <a:bodyPr spcFirstLastPara="1" wrap="square" lIns="91425" tIns="91425" rIns="91425" bIns="91425" anchor="ctr" anchorCtr="0">
            <a:noAutofit/>
          </a:bodyPr>
          <a:p>
            <a:pPr marL="0" lvl="0" indent="0" algn="l" rtl="0">
              <a:spcBef>
                <a:spcPts val="0"/>
              </a:spcBef>
              <a:spcAft>
                <a:spcPts val="0"/>
              </a:spcAft>
              <a:buNone/>
            </a:pPr>
            <a:endParaRPr sz="2400">
              <a:solidFill>
                <a:srgbClr val="000000"/>
              </a:solidFill>
              <a:latin typeface="+mj-lt"/>
              <a:cs typeface="+mj-lt"/>
            </a:endParaRPr>
          </a:p>
        </p:txBody>
      </p:sp>
      <p:sp>
        <p:nvSpPr>
          <p:cNvPr id="1218" name="Google Shape;1218;p32"/>
          <p:cNvSpPr/>
          <p:nvPr/>
        </p:nvSpPr>
        <p:spPr>
          <a:xfrm>
            <a:off x="1607820" y="2506345"/>
            <a:ext cx="695960" cy="695960"/>
          </a:xfrm>
          <a:prstGeom prst="ellipse">
            <a:avLst/>
          </a:prstGeom>
          <a:solidFill>
            <a:srgbClr val="FFFFFF">
              <a:alpha val="60710"/>
            </a:srgbClr>
          </a:solidFill>
          <a:ln>
            <a:noFill/>
          </a:ln>
        </p:spPr>
        <p:txBody>
          <a:bodyPr spcFirstLastPara="1" wrap="square" lIns="91425" tIns="91425" rIns="91425" bIns="91425" anchor="ctr" anchorCtr="0">
            <a:noAutofit/>
          </a:bodyPr>
          <a:p>
            <a:pPr marL="0" lvl="0" indent="0" algn="l" rtl="0">
              <a:spcBef>
                <a:spcPts val="0"/>
              </a:spcBef>
              <a:spcAft>
                <a:spcPts val="0"/>
              </a:spcAft>
              <a:buNone/>
            </a:pPr>
            <a:endParaRPr sz="2400">
              <a:solidFill>
                <a:srgbClr val="000000"/>
              </a:solidFill>
              <a:latin typeface="+mj-lt"/>
              <a:cs typeface="+mj-lt"/>
            </a:endParaRPr>
          </a:p>
        </p:txBody>
      </p:sp>
      <p:sp>
        <p:nvSpPr>
          <p:cNvPr id="1221" name="Google Shape;1221;p32"/>
          <p:cNvSpPr txBox="1"/>
          <p:nvPr>
            <p:ph type="title" idx="2"/>
          </p:nvPr>
        </p:nvSpPr>
        <p:spPr>
          <a:xfrm>
            <a:off x="1400175" y="772160"/>
            <a:ext cx="1159510" cy="573405"/>
          </a:xfrm>
          <a:prstGeom prst="rect">
            <a:avLst/>
          </a:prstGeom>
        </p:spPr>
        <p:txBody>
          <a:bodyPr spcFirstLastPara="1" wrap="square" lIns="91425" tIns="91425" rIns="91425" bIns="91425" anchor="ctr" anchorCtr="0">
            <a:noAutofit/>
          </a:bodyPr>
          <a:p>
            <a:pPr marL="0" lvl="0" indent="0" algn="ctr" rtl="0">
              <a:spcBef>
                <a:spcPts val="0"/>
              </a:spcBef>
              <a:spcAft>
                <a:spcPts val="0"/>
              </a:spcAft>
              <a:buSzPts val="990"/>
              <a:buNone/>
            </a:pPr>
            <a:r>
              <a:rPr lang="en-GB" sz="2400">
                <a:solidFill>
                  <a:srgbClr val="000000"/>
                </a:solidFill>
                <a:latin typeface="+mj-lt"/>
                <a:cs typeface="+mj-lt"/>
              </a:rPr>
              <a:t>1</a:t>
            </a:r>
            <a:endParaRPr lang="en-GB" sz="2400">
              <a:solidFill>
                <a:srgbClr val="000000"/>
              </a:solidFill>
              <a:latin typeface="+mj-lt"/>
              <a:cs typeface="+mj-lt"/>
            </a:endParaRPr>
          </a:p>
        </p:txBody>
      </p:sp>
      <p:sp>
        <p:nvSpPr>
          <p:cNvPr id="1223" name="Google Shape;1223;p32"/>
          <p:cNvSpPr txBox="1"/>
          <p:nvPr/>
        </p:nvSpPr>
        <p:spPr>
          <a:xfrm>
            <a:off x="1400175" y="2572385"/>
            <a:ext cx="1159510" cy="573405"/>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Neucha" panose="02000506050000020004"/>
              <a:buNone/>
              <a:defRPr sz="3000" b="1" i="0" u="none" strike="noStrike" cap="none">
                <a:solidFill>
                  <a:schemeClr val="dk1"/>
                </a:solidFill>
                <a:latin typeface="Neucha" panose="02000506050000020004"/>
                <a:ea typeface="Neucha" panose="02000506050000020004"/>
                <a:cs typeface="Neucha" panose="02000506050000020004"/>
                <a:sym typeface="Neucha" panose="02000506050000020004"/>
              </a:defRPr>
            </a:lvl1pPr>
            <a:lvl2pPr marR="0" lvl="1" algn="l" rtl="0">
              <a:lnSpc>
                <a:spcPct val="100000"/>
              </a:lnSpc>
              <a:spcBef>
                <a:spcPts val="0"/>
              </a:spcBef>
              <a:spcAft>
                <a:spcPts val="0"/>
              </a:spcAft>
              <a:buClr>
                <a:schemeClr val="dk1"/>
              </a:buClr>
              <a:buSzPts val="3500"/>
              <a:buFont typeface="Neucha" panose="02000506050000020004"/>
              <a:buNone/>
              <a:defRPr sz="3500" b="1" i="0" u="none" strike="noStrike" cap="none">
                <a:solidFill>
                  <a:schemeClr val="dk1"/>
                </a:solidFill>
                <a:latin typeface="Neucha" panose="02000506050000020004"/>
                <a:ea typeface="Neucha" panose="02000506050000020004"/>
                <a:cs typeface="Neucha" panose="02000506050000020004"/>
                <a:sym typeface="Neucha" panose="02000506050000020004"/>
              </a:defRPr>
            </a:lvl2pPr>
            <a:lvl3pPr marR="0" lvl="2" algn="l" rtl="0">
              <a:lnSpc>
                <a:spcPct val="100000"/>
              </a:lnSpc>
              <a:spcBef>
                <a:spcPts val="0"/>
              </a:spcBef>
              <a:spcAft>
                <a:spcPts val="0"/>
              </a:spcAft>
              <a:buClr>
                <a:schemeClr val="dk1"/>
              </a:buClr>
              <a:buSzPts val="3500"/>
              <a:buFont typeface="Neucha" panose="02000506050000020004"/>
              <a:buNone/>
              <a:defRPr sz="3500" b="1" i="0" u="none" strike="noStrike" cap="none">
                <a:solidFill>
                  <a:schemeClr val="dk1"/>
                </a:solidFill>
                <a:latin typeface="Neucha" panose="02000506050000020004"/>
                <a:ea typeface="Neucha" panose="02000506050000020004"/>
                <a:cs typeface="Neucha" panose="02000506050000020004"/>
                <a:sym typeface="Neucha" panose="02000506050000020004"/>
              </a:defRPr>
            </a:lvl3pPr>
            <a:lvl4pPr marR="0" lvl="3" algn="l" rtl="0">
              <a:lnSpc>
                <a:spcPct val="100000"/>
              </a:lnSpc>
              <a:spcBef>
                <a:spcPts val="0"/>
              </a:spcBef>
              <a:spcAft>
                <a:spcPts val="0"/>
              </a:spcAft>
              <a:buClr>
                <a:schemeClr val="dk1"/>
              </a:buClr>
              <a:buSzPts val="3500"/>
              <a:buFont typeface="Neucha" panose="02000506050000020004"/>
              <a:buNone/>
              <a:defRPr sz="3500" b="1" i="0" u="none" strike="noStrike" cap="none">
                <a:solidFill>
                  <a:schemeClr val="dk1"/>
                </a:solidFill>
                <a:latin typeface="Neucha" panose="02000506050000020004"/>
                <a:ea typeface="Neucha" panose="02000506050000020004"/>
                <a:cs typeface="Neucha" panose="02000506050000020004"/>
                <a:sym typeface="Neucha" panose="02000506050000020004"/>
              </a:defRPr>
            </a:lvl4pPr>
            <a:lvl5pPr marR="0" lvl="4" algn="l" rtl="0">
              <a:lnSpc>
                <a:spcPct val="100000"/>
              </a:lnSpc>
              <a:spcBef>
                <a:spcPts val="0"/>
              </a:spcBef>
              <a:spcAft>
                <a:spcPts val="0"/>
              </a:spcAft>
              <a:buClr>
                <a:schemeClr val="dk1"/>
              </a:buClr>
              <a:buSzPts val="3500"/>
              <a:buFont typeface="Neucha" panose="02000506050000020004"/>
              <a:buNone/>
              <a:defRPr sz="3500" b="1" i="0" u="none" strike="noStrike" cap="none">
                <a:solidFill>
                  <a:schemeClr val="dk1"/>
                </a:solidFill>
                <a:latin typeface="Neucha" panose="02000506050000020004"/>
                <a:ea typeface="Neucha" panose="02000506050000020004"/>
                <a:cs typeface="Neucha" panose="02000506050000020004"/>
                <a:sym typeface="Neucha" panose="02000506050000020004"/>
              </a:defRPr>
            </a:lvl5pPr>
            <a:lvl6pPr marR="0" lvl="5" algn="l" rtl="0">
              <a:lnSpc>
                <a:spcPct val="100000"/>
              </a:lnSpc>
              <a:spcBef>
                <a:spcPts val="0"/>
              </a:spcBef>
              <a:spcAft>
                <a:spcPts val="0"/>
              </a:spcAft>
              <a:buClr>
                <a:schemeClr val="dk1"/>
              </a:buClr>
              <a:buSzPts val="3500"/>
              <a:buFont typeface="Neucha" panose="02000506050000020004"/>
              <a:buNone/>
              <a:defRPr sz="3500" b="1" i="0" u="none" strike="noStrike" cap="none">
                <a:solidFill>
                  <a:schemeClr val="dk1"/>
                </a:solidFill>
                <a:latin typeface="Neucha" panose="02000506050000020004"/>
                <a:ea typeface="Neucha" panose="02000506050000020004"/>
                <a:cs typeface="Neucha" panose="02000506050000020004"/>
                <a:sym typeface="Neucha" panose="02000506050000020004"/>
              </a:defRPr>
            </a:lvl6pPr>
            <a:lvl7pPr marR="0" lvl="6" algn="l" rtl="0">
              <a:lnSpc>
                <a:spcPct val="100000"/>
              </a:lnSpc>
              <a:spcBef>
                <a:spcPts val="0"/>
              </a:spcBef>
              <a:spcAft>
                <a:spcPts val="0"/>
              </a:spcAft>
              <a:buClr>
                <a:schemeClr val="dk1"/>
              </a:buClr>
              <a:buSzPts val="3500"/>
              <a:buFont typeface="Neucha" panose="02000506050000020004"/>
              <a:buNone/>
              <a:defRPr sz="3500" b="1" i="0" u="none" strike="noStrike" cap="none">
                <a:solidFill>
                  <a:schemeClr val="dk1"/>
                </a:solidFill>
                <a:latin typeface="Neucha" panose="02000506050000020004"/>
                <a:ea typeface="Neucha" panose="02000506050000020004"/>
                <a:cs typeface="Neucha" panose="02000506050000020004"/>
                <a:sym typeface="Neucha" panose="02000506050000020004"/>
              </a:defRPr>
            </a:lvl7pPr>
            <a:lvl8pPr marR="0" lvl="7" algn="l" rtl="0">
              <a:lnSpc>
                <a:spcPct val="100000"/>
              </a:lnSpc>
              <a:spcBef>
                <a:spcPts val="0"/>
              </a:spcBef>
              <a:spcAft>
                <a:spcPts val="0"/>
              </a:spcAft>
              <a:buClr>
                <a:schemeClr val="dk1"/>
              </a:buClr>
              <a:buSzPts val="3500"/>
              <a:buFont typeface="Neucha" panose="02000506050000020004"/>
              <a:buNone/>
              <a:defRPr sz="3500" b="1" i="0" u="none" strike="noStrike" cap="none">
                <a:solidFill>
                  <a:schemeClr val="dk1"/>
                </a:solidFill>
                <a:latin typeface="Neucha" panose="02000506050000020004"/>
                <a:ea typeface="Neucha" panose="02000506050000020004"/>
                <a:cs typeface="Neucha" panose="02000506050000020004"/>
                <a:sym typeface="Neucha" panose="02000506050000020004"/>
              </a:defRPr>
            </a:lvl8pPr>
            <a:lvl9pPr marR="0" lvl="8" algn="l" rtl="0">
              <a:lnSpc>
                <a:spcPct val="100000"/>
              </a:lnSpc>
              <a:spcBef>
                <a:spcPts val="0"/>
              </a:spcBef>
              <a:spcAft>
                <a:spcPts val="0"/>
              </a:spcAft>
              <a:buClr>
                <a:schemeClr val="dk1"/>
              </a:buClr>
              <a:buSzPts val="3500"/>
              <a:buFont typeface="Neucha" panose="02000506050000020004"/>
              <a:buNone/>
              <a:defRPr sz="3500" b="1" i="0" u="none" strike="noStrike" cap="none">
                <a:solidFill>
                  <a:schemeClr val="dk1"/>
                </a:solidFill>
                <a:latin typeface="Neucha" panose="02000506050000020004"/>
                <a:ea typeface="Neucha" panose="02000506050000020004"/>
                <a:cs typeface="Neucha" panose="02000506050000020004"/>
                <a:sym typeface="Neucha" panose="02000506050000020004"/>
              </a:defRPr>
            </a:lvl9pPr>
          </a:lstStyle>
          <a:p>
            <a:pPr marL="0" lvl="0" indent="0" algn="ctr" rtl="0">
              <a:spcBef>
                <a:spcPts val="0"/>
              </a:spcBef>
              <a:spcAft>
                <a:spcPts val="0"/>
              </a:spcAft>
              <a:buSzPts val="990"/>
              <a:buNone/>
            </a:pPr>
            <a:r>
              <a:rPr lang="en-US" altLang="en-GB" sz="2400">
                <a:solidFill>
                  <a:srgbClr val="000000"/>
                </a:solidFill>
                <a:latin typeface="+mj-lt"/>
                <a:cs typeface="+mj-lt"/>
              </a:rPr>
              <a:t>3</a:t>
            </a:r>
            <a:endParaRPr lang="en-US" altLang="en-GB" sz="2400">
              <a:solidFill>
                <a:srgbClr val="000000"/>
              </a:solidFill>
              <a:latin typeface="+mj-lt"/>
              <a:cs typeface="+mj-lt"/>
            </a:endParaRPr>
          </a:p>
        </p:txBody>
      </p:sp>
      <p:sp>
        <p:nvSpPr>
          <p:cNvPr id="1225" name="Google Shape;1225;p32"/>
          <p:cNvSpPr txBox="1"/>
          <p:nvPr/>
        </p:nvSpPr>
        <p:spPr>
          <a:xfrm>
            <a:off x="1400175" y="1713230"/>
            <a:ext cx="1159510" cy="573405"/>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Neucha" panose="02000506050000020004"/>
              <a:buNone/>
              <a:defRPr sz="3000" b="1" i="0" u="none" strike="noStrike" cap="none">
                <a:solidFill>
                  <a:schemeClr val="dk1"/>
                </a:solidFill>
                <a:latin typeface="Neucha" panose="02000506050000020004"/>
                <a:ea typeface="Neucha" panose="02000506050000020004"/>
                <a:cs typeface="Neucha" panose="02000506050000020004"/>
                <a:sym typeface="Neucha" panose="02000506050000020004"/>
              </a:defRPr>
            </a:lvl1pPr>
            <a:lvl2pPr marR="0" lvl="1" algn="l" rtl="0">
              <a:lnSpc>
                <a:spcPct val="100000"/>
              </a:lnSpc>
              <a:spcBef>
                <a:spcPts val="0"/>
              </a:spcBef>
              <a:spcAft>
                <a:spcPts val="0"/>
              </a:spcAft>
              <a:buClr>
                <a:schemeClr val="dk1"/>
              </a:buClr>
              <a:buSzPts val="3500"/>
              <a:buFont typeface="Neucha" panose="02000506050000020004"/>
              <a:buNone/>
              <a:defRPr sz="3500" b="1" i="0" u="none" strike="noStrike" cap="none">
                <a:solidFill>
                  <a:schemeClr val="dk1"/>
                </a:solidFill>
                <a:latin typeface="Neucha" panose="02000506050000020004"/>
                <a:ea typeface="Neucha" panose="02000506050000020004"/>
                <a:cs typeface="Neucha" panose="02000506050000020004"/>
                <a:sym typeface="Neucha" panose="02000506050000020004"/>
              </a:defRPr>
            </a:lvl2pPr>
            <a:lvl3pPr marR="0" lvl="2" algn="l" rtl="0">
              <a:lnSpc>
                <a:spcPct val="100000"/>
              </a:lnSpc>
              <a:spcBef>
                <a:spcPts val="0"/>
              </a:spcBef>
              <a:spcAft>
                <a:spcPts val="0"/>
              </a:spcAft>
              <a:buClr>
                <a:schemeClr val="dk1"/>
              </a:buClr>
              <a:buSzPts val="3500"/>
              <a:buFont typeface="Neucha" panose="02000506050000020004"/>
              <a:buNone/>
              <a:defRPr sz="3500" b="1" i="0" u="none" strike="noStrike" cap="none">
                <a:solidFill>
                  <a:schemeClr val="dk1"/>
                </a:solidFill>
                <a:latin typeface="Neucha" panose="02000506050000020004"/>
                <a:ea typeface="Neucha" panose="02000506050000020004"/>
                <a:cs typeface="Neucha" panose="02000506050000020004"/>
                <a:sym typeface="Neucha" panose="02000506050000020004"/>
              </a:defRPr>
            </a:lvl3pPr>
            <a:lvl4pPr marR="0" lvl="3" algn="l" rtl="0">
              <a:lnSpc>
                <a:spcPct val="100000"/>
              </a:lnSpc>
              <a:spcBef>
                <a:spcPts val="0"/>
              </a:spcBef>
              <a:spcAft>
                <a:spcPts val="0"/>
              </a:spcAft>
              <a:buClr>
                <a:schemeClr val="dk1"/>
              </a:buClr>
              <a:buSzPts val="3500"/>
              <a:buFont typeface="Neucha" panose="02000506050000020004"/>
              <a:buNone/>
              <a:defRPr sz="3500" b="1" i="0" u="none" strike="noStrike" cap="none">
                <a:solidFill>
                  <a:schemeClr val="dk1"/>
                </a:solidFill>
                <a:latin typeface="Neucha" panose="02000506050000020004"/>
                <a:ea typeface="Neucha" panose="02000506050000020004"/>
                <a:cs typeface="Neucha" panose="02000506050000020004"/>
                <a:sym typeface="Neucha" panose="02000506050000020004"/>
              </a:defRPr>
            </a:lvl4pPr>
            <a:lvl5pPr marR="0" lvl="4" algn="l" rtl="0">
              <a:lnSpc>
                <a:spcPct val="100000"/>
              </a:lnSpc>
              <a:spcBef>
                <a:spcPts val="0"/>
              </a:spcBef>
              <a:spcAft>
                <a:spcPts val="0"/>
              </a:spcAft>
              <a:buClr>
                <a:schemeClr val="dk1"/>
              </a:buClr>
              <a:buSzPts val="3500"/>
              <a:buFont typeface="Neucha" panose="02000506050000020004"/>
              <a:buNone/>
              <a:defRPr sz="3500" b="1" i="0" u="none" strike="noStrike" cap="none">
                <a:solidFill>
                  <a:schemeClr val="dk1"/>
                </a:solidFill>
                <a:latin typeface="Neucha" panose="02000506050000020004"/>
                <a:ea typeface="Neucha" panose="02000506050000020004"/>
                <a:cs typeface="Neucha" panose="02000506050000020004"/>
                <a:sym typeface="Neucha" panose="02000506050000020004"/>
              </a:defRPr>
            </a:lvl5pPr>
            <a:lvl6pPr marR="0" lvl="5" algn="l" rtl="0">
              <a:lnSpc>
                <a:spcPct val="100000"/>
              </a:lnSpc>
              <a:spcBef>
                <a:spcPts val="0"/>
              </a:spcBef>
              <a:spcAft>
                <a:spcPts val="0"/>
              </a:spcAft>
              <a:buClr>
                <a:schemeClr val="dk1"/>
              </a:buClr>
              <a:buSzPts val="3500"/>
              <a:buFont typeface="Neucha" panose="02000506050000020004"/>
              <a:buNone/>
              <a:defRPr sz="3500" b="1" i="0" u="none" strike="noStrike" cap="none">
                <a:solidFill>
                  <a:schemeClr val="dk1"/>
                </a:solidFill>
                <a:latin typeface="Neucha" panose="02000506050000020004"/>
                <a:ea typeface="Neucha" panose="02000506050000020004"/>
                <a:cs typeface="Neucha" panose="02000506050000020004"/>
                <a:sym typeface="Neucha" panose="02000506050000020004"/>
              </a:defRPr>
            </a:lvl6pPr>
            <a:lvl7pPr marR="0" lvl="6" algn="l" rtl="0">
              <a:lnSpc>
                <a:spcPct val="100000"/>
              </a:lnSpc>
              <a:spcBef>
                <a:spcPts val="0"/>
              </a:spcBef>
              <a:spcAft>
                <a:spcPts val="0"/>
              </a:spcAft>
              <a:buClr>
                <a:schemeClr val="dk1"/>
              </a:buClr>
              <a:buSzPts val="3500"/>
              <a:buFont typeface="Neucha" panose="02000506050000020004"/>
              <a:buNone/>
              <a:defRPr sz="3500" b="1" i="0" u="none" strike="noStrike" cap="none">
                <a:solidFill>
                  <a:schemeClr val="dk1"/>
                </a:solidFill>
                <a:latin typeface="Neucha" panose="02000506050000020004"/>
                <a:ea typeface="Neucha" panose="02000506050000020004"/>
                <a:cs typeface="Neucha" panose="02000506050000020004"/>
                <a:sym typeface="Neucha" panose="02000506050000020004"/>
              </a:defRPr>
            </a:lvl7pPr>
            <a:lvl8pPr marR="0" lvl="7" algn="l" rtl="0">
              <a:lnSpc>
                <a:spcPct val="100000"/>
              </a:lnSpc>
              <a:spcBef>
                <a:spcPts val="0"/>
              </a:spcBef>
              <a:spcAft>
                <a:spcPts val="0"/>
              </a:spcAft>
              <a:buClr>
                <a:schemeClr val="dk1"/>
              </a:buClr>
              <a:buSzPts val="3500"/>
              <a:buFont typeface="Neucha" panose="02000506050000020004"/>
              <a:buNone/>
              <a:defRPr sz="3500" b="1" i="0" u="none" strike="noStrike" cap="none">
                <a:solidFill>
                  <a:schemeClr val="dk1"/>
                </a:solidFill>
                <a:latin typeface="Neucha" panose="02000506050000020004"/>
                <a:ea typeface="Neucha" panose="02000506050000020004"/>
                <a:cs typeface="Neucha" panose="02000506050000020004"/>
                <a:sym typeface="Neucha" panose="02000506050000020004"/>
              </a:defRPr>
            </a:lvl8pPr>
            <a:lvl9pPr marR="0" lvl="8" algn="l" rtl="0">
              <a:lnSpc>
                <a:spcPct val="100000"/>
              </a:lnSpc>
              <a:spcBef>
                <a:spcPts val="0"/>
              </a:spcBef>
              <a:spcAft>
                <a:spcPts val="0"/>
              </a:spcAft>
              <a:buClr>
                <a:schemeClr val="dk1"/>
              </a:buClr>
              <a:buSzPts val="3500"/>
              <a:buFont typeface="Neucha" panose="02000506050000020004"/>
              <a:buNone/>
              <a:defRPr sz="3500" b="1" i="0" u="none" strike="noStrike" cap="none">
                <a:solidFill>
                  <a:schemeClr val="dk1"/>
                </a:solidFill>
                <a:latin typeface="Neucha" panose="02000506050000020004"/>
                <a:ea typeface="Neucha" panose="02000506050000020004"/>
                <a:cs typeface="Neucha" panose="02000506050000020004"/>
                <a:sym typeface="Neucha" panose="02000506050000020004"/>
              </a:defRPr>
            </a:lvl9pPr>
          </a:lstStyle>
          <a:p>
            <a:pPr marL="0" lvl="0" indent="0" algn="ctr" rtl="0">
              <a:spcBef>
                <a:spcPts val="0"/>
              </a:spcBef>
              <a:spcAft>
                <a:spcPts val="0"/>
              </a:spcAft>
              <a:buSzPts val="990"/>
              <a:buNone/>
            </a:pPr>
            <a:r>
              <a:rPr lang="en-US" altLang="en-GB" sz="2400">
                <a:solidFill>
                  <a:srgbClr val="000000"/>
                </a:solidFill>
                <a:latin typeface="+mj-lt"/>
                <a:cs typeface="+mj-lt"/>
              </a:rPr>
              <a:t>2</a:t>
            </a:r>
            <a:endParaRPr lang="en-US" altLang="en-GB" sz="2400">
              <a:solidFill>
                <a:srgbClr val="000000"/>
              </a:solidFill>
              <a:latin typeface="+mj-lt"/>
              <a:cs typeface="+mj-lt"/>
            </a:endParaRPr>
          </a:p>
        </p:txBody>
      </p:sp>
      <p:sp>
        <p:nvSpPr>
          <p:cNvPr id="1227" name="Google Shape;1227;p32"/>
          <p:cNvSpPr txBox="1"/>
          <p:nvPr/>
        </p:nvSpPr>
        <p:spPr>
          <a:xfrm>
            <a:off x="0" y="-7620"/>
            <a:ext cx="9139555" cy="57277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Neucha" panose="02000506050000020004"/>
              <a:buNone/>
              <a:defRPr sz="3000" b="1" i="0" u="none" strike="noStrike" cap="none">
                <a:solidFill>
                  <a:schemeClr val="dk1"/>
                </a:solidFill>
                <a:latin typeface="Neucha" panose="02000506050000020004"/>
                <a:ea typeface="Neucha" panose="02000506050000020004"/>
                <a:cs typeface="Neucha" panose="02000506050000020004"/>
                <a:sym typeface="Neucha" panose="02000506050000020004"/>
              </a:defRPr>
            </a:lvl1pPr>
            <a:lvl2pPr marR="0" lvl="1" algn="l" rtl="0">
              <a:lnSpc>
                <a:spcPct val="100000"/>
              </a:lnSpc>
              <a:spcBef>
                <a:spcPts val="0"/>
              </a:spcBef>
              <a:spcAft>
                <a:spcPts val="0"/>
              </a:spcAft>
              <a:buClr>
                <a:schemeClr val="dk1"/>
              </a:buClr>
              <a:buSzPts val="3500"/>
              <a:buFont typeface="Neucha" panose="02000506050000020004"/>
              <a:buNone/>
              <a:defRPr sz="3500" b="1" i="0" u="none" strike="noStrike" cap="none">
                <a:solidFill>
                  <a:schemeClr val="dk1"/>
                </a:solidFill>
                <a:latin typeface="Neucha" panose="02000506050000020004"/>
                <a:ea typeface="Neucha" panose="02000506050000020004"/>
                <a:cs typeface="Neucha" panose="02000506050000020004"/>
                <a:sym typeface="Neucha" panose="02000506050000020004"/>
              </a:defRPr>
            </a:lvl2pPr>
            <a:lvl3pPr marR="0" lvl="2" algn="l" rtl="0">
              <a:lnSpc>
                <a:spcPct val="100000"/>
              </a:lnSpc>
              <a:spcBef>
                <a:spcPts val="0"/>
              </a:spcBef>
              <a:spcAft>
                <a:spcPts val="0"/>
              </a:spcAft>
              <a:buClr>
                <a:schemeClr val="dk1"/>
              </a:buClr>
              <a:buSzPts val="3500"/>
              <a:buFont typeface="Neucha" panose="02000506050000020004"/>
              <a:buNone/>
              <a:defRPr sz="3500" b="1" i="0" u="none" strike="noStrike" cap="none">
                <a:solidFill>
                  <a:schemeClr val="dk1"/>
                </a:solidFill>
                <a:latin typeface="Neucha" panose="02000506050000020004"/>
                <a:ea typeface="Neucha" panose="02000506050000020004"/>
                <a:cs typeface="Neucha" panose="02000506050000020004"/>
                <a:sym typeface="Neucha" panose="02000506050000020004"/>
              </a:defRPr>
            </a:lvl3pPr>
            <a:lvl4pPr marR="0" lvl="3" algn="l" rtl="0">
              <a:lnSpc>
                <a:spcPct val="100000"/>
              </a:lnSpc>
              <a:spcBef>
                <a:spcPts val="0"/>
              </a:spcBef>
              <a:spcAft>
                <a:spcPts val="0"/>
              </a:spcAft>
              <a:buClr>
                <a:schemeClr val="dk1"/>
              </a:buClr>
              <a:buSzPts val="3500"/>
              <a:buFont typeface="Neucha" panose="02000506050000020004"/>
              <a:buNone/>
              <a:defRPr sz="3500" b="1" i="0" u="none" strike="noStrike" cap="none">
                <a:solidFill>
                  <a:schemeClr val="dk1"/>
                </a:solidFill>
                <a:latin typeface="Neucha" panose="02000506050000020004"/>
                <a:ea typeface="Neucha" panose="02000506050000020004"/>
                <a:cs typeface="Neucha" panose="02000506050000020004"/>
                <a:sym typeface="Neucha" panose="02000506050000020004"/>
              </a:defRPr>
            </a:lvl4pPr>
            <a:lvl5pPr marR="0" lvl="4" algn="l" rtl="0">
              <a:lnSpc>
                <a:spcPct val="100000"/>
              </a:lnSpc>
              <a:spcBef>
                <a:spcPts val="0"/>
              </a:spcBef>
              <a:spcAft>
                <a:spcPts val="0"/>
              </a:spcAft>
              <a:buClr>
                <a:schemeClr val="dk1"/>
              </a:buClr>
              <a:buSzPts val="3500"/>
              <a:buFont typeface="Neucha" panose="02000506050000020004"/>
              <a:buNone/>
              <a:defRPr sz="3500" b="1" i="0" u="none" strike="noStrike" cap="none">
                <a:solidFill>
                  <a:schemeClr val="dk1"/>
                </a:solidFill>
                <a:latin typeface="Neucha" panose="02000506050000020004"/>
                <a:ea typeface="Neucha" panose="02000506050000020004"/>
                <a:cs typeface="Neucha" panose="02000506050000020004"/>
                <a:sym typeface="Neucha" panose="02000506050000020004"/>
              </a:defRPr>
            </a:lvl5pPr>
            <a:lvl6pPr marR="0" lvl="5" algn="l" rtl="0">
              <a:lnSpc>
                <a:spcPct val="100000"/>
              </a:lnSpc>
              <a:spcBef>
                <a:spcPts val="0"/>
              </a:spcBef>
              <a:spcAft>
                <a:spcPts val="0"/>
              </a:spcAft>
              <a:buClr>
                <a:schemeClr val="dk1"/>
              </a:buClr>
              <a:buSzPts val="3500"/>
              <a:buFont typeface="Neucha" panose="02000506050000020004"/>
              <a:buNone/>
              <a:defRPr sz="3500" b="1" i="0" u="none" strike="noStrike" cap="none">
                <a:solidFill>
                  <a:schemeClr val="dk1"/>
                </a:solidFill>
                <a:latin typeface="Neucha" panose="02000506050000020004"/>
                <a:ea typeface="Neucha" panose="02000506050000020004"/>
                <a:cs typeface="Neucha" panose="02000506050000020004"/>
                <a:sym typeface="Neucha" panose="02000506050000020004"/>
              </a:defRPr>
            </a:lvl6pPr>
            <a:lvl7pPr marR="0" lvl="6" algn="l" rtl="0">
              <a:lnSpc>
                <a:spcPct val="100000"/>
              </a:lnSpc>
              <a:spcBef>
                <a:spcPts val="0"/>
              </a:spcBef>
              <a:spcAft>
                <a:spcPts val="0"/>
              </a:spcAft>
              <a:buClr>
                <a:schemeClr val="dk1"/>
              </a:buClr>
              <a:buSzPts val="3500"/>
              <a:buFont typeface="Neucha" panose="02000506050000020004"/>
              <a:buNone/>
              <a:defRPr sz="3500" b="1" i="0" u="none" strike="noStrike" cap="none">
                <a:solidFill>
                  <a:schemeClr val="dk1"/>
                </a:solidFill>
                <a:latin typeface="Neucha" panose="02000506050000020004"/>
                <a:ea typeface="Neucha" panose="02000506050000020004"/>
                <a:cs typeface="Neucha" panose="02000506050000020004"/>
                <a:sym typeface="Neucha" panose="02000506050000020004"/>
              </a:defRPr>
            </a:lvl7pPr>
            <a:lvl8pPr marR="0" lvl="7" algn="l" rtl="0">
              <a:lnSpc>
                <a:spcPct val="100000"/>
              </a:lnSpc>
              <a:spcBef>
                <a:spcPts val="0"/>
              </a:spcBef>
              <a:spcAft>
                <a:spcPts val="0"/>
              </a:spcAft>
              <a:buClr>
                <a:schemeClr val="dk1"/>
              </a:buClr>
              <a:buSzPts val="3500"/>
              <a:buFont typeface="Neucha" panose="02000506050000020004"/>
              <a:buNone/>
              <a:defRPr sz="3500" b="1" i="0" u="none" strike="noStrike" cap="none">
                <a:solidFill>
                  <a:schemeClr val="dk1"/>
                </a:solidFill>
                <a:latin typeface="Neucha" panose="02000506050000020004"/>
                <a:ea typeface="Neucha" panose="02000506050000020004"/>
                <a:cs typeface="Neucha" panose="02000506050000020004"/>
                <a:sym typeface="Neucha" panose="02000506050000020004"/>
              </a:defRPr>
            </a:lvl8pPr>
            <a:lvl9pPr marR="0" lvl="8" algn="l" rtl="0">
              <a:lnSpc>
                <a:spcPct val="100000"/>
              </a:lnSpc>
              <a:spcBef>
                <a:spcPts val="0"/>
              </a:spcBef>
              <a:spcAft>
                <a:spcPts val="0"/>
              </a:spcAft>
              <a:buClr>
                <a:schemeClr val="dk1"/>
              </a:buClr>
              <a:buSzPts val="3500"/>
              <a:buFont typeface="Neucha" panose="02000506050000020004"/>
              <a:buNone/>
              <a:defRPr sz="3500" b="1" i="0" u="none" strike="noStrike" cap="none">
                <a:solidFill>
                  <a:schemeClr val="dk1"/>
                </a:solidFill>
                <a:latin typeface="Neucha" panose="02000506050000020004"/>
                <a:ea typeface="Neucha" panose="02000506050000020004"/>
                <a:cs typeface="Neucha" panose="02000506050000020004"/>
                <a:sym typeface="Neucha" panose="02000506050000020004"/>
              </a:defRPr>
            </a:lvl9pPr>
          </a:lstStyle>
          <a:p>
            <a:pPr marL="0" lvl="0" indent="0" algn="ctr" rtl="0">
              <a:spcBef>
                <a:spcPts val="0"/>
              </a:spcBef>
              <a:spcAft>
                <a:spcPts val="0"/>
              </a:spcAft>
              <a:buSzPts val="990"/>
              <a:buNone/>
            </a:pPr>
            <a:r>
              <a:rPr lang="en-US" altLang="en-GB">
                <a:solidFill>
                  <a:schemeClr val="accent1"/>
                </a:solidFill>
                <a:latin typeface="+mj-lt"/>
                <a:cs typeface="+mj-lt"/>
              </a:rPr>
              <a:t>NỘI DUNG BÁO CÁO</a:t>
            </a:r>
            <a:endParaRPr lang="en-US" altLang="en-GB">
              <a:solidFill>
                <a:schemeClr val="accent1"/>
              </a:solidFill>
              <a:latin typeface="+mj-lt"/>
              <a:cs typeface="+mj-lt"/>
            </a:endParaRPr>
          </a:p>
        </p:txBody>
      </p:sp>
      <p:sp>
        <p:nvSpPr>
          <p:cNvPr id="1228" name="Google Shape;1228;p32"/>
          <p:cNvSpPr txBox="1"/>
          <p:nvPr/>
        </p:nvSpPr>
        <p:spPr>
          <a:xfrm>
            <a:off x="2488565" y="922655"/>
            <a:ext cx="3703955" cy="311150"/>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Neucha" panose="02000506050000020004"/>
              <a:buNone/>
              <a:defRPr sz="3000" b="1" i="0" u="none" strike="noStrike" cap="none">
                <a:solidFill>
                  <a:schemeClr val="dk1"/>
                </a:solidFill>
                <a:latin typeface="Neucha" panose="02000506050000020004"/>
                <a:ea typeface="Neucha" panose="02000506050000020004"/>
                <a:cs typeface="Neucha" panose="02000506050000020004"/>
                <a:sym typeface="Neucha" panose="02000506050000020004"/>
              </a:defRPr>
            </a:lvl1pPr>
            <a:lvl2pPr marR="0" lvl="1" algn="l" rtl="0">
              <a:lnSpc>
                <a:spcPct val="100000"/>
              </a:lnSpc>
              <a:spcBef>
                <a:spcPts val="0"/>
              </a:spcBef>
              <a:spcAft>
                <a:spcPts val="0"/>
              </a:spcAft>
              <a:buClr>
                <a:schemeClr val="dk1"/>
              </a:buClr>
              <a:buSzPts val="3500"/>
              <a:buFont typeface="Neucha" panose="02000506050000020004"/>
              <a:buNone/>
              <a:defRPr sz="3500" b="1" i="0" u="none" strike="noStrike" cap="none">
                <a:solidFill>
                  <a:schemeClr val="dk1"/>
                </a:solidFill>
                <a:latin typeface="Neucha" panose="02000506050000020004"/>
                <a:ea typeface="Neucha" panose="02000506050000020004"/>
                <a:cs typeface="Neucha" panose="02000506050000020004"/>
                <a:sym typeface="Neucha" panose="02000506050000020004"/>
              </a:defRPr>
            </a:lvl2pPr>
            <a:lvl3pPr marR="0" lvl="2" algn="l" rtl="0">
              <a:lnSpc>
                <a:spcPct val="100000"/>
              </a:lnSpc>
              <a:spcBef>
                <a:spcPts val="0"/>
              </a:spcBef>
              <a:spcAft>
                <a:spcPts val="0"/>
              </a:spcAft>
              <a:buClr>
                <a:schemeClr val="dk1"/>
              </a:buClr>
              <a:buSzPts val="3500"/>
              <a:buFont typeface="Neucha" panose="02000506050000020004"/>
              <a:buNone/>
              <a:defRPr sz="3500" b="1" i="0" u="none" strike="noStrike" cap="none">
                <a:solidFill>
                  <a:schemeClr val="dk1"/>
                </a:solidFill>
                <a:latin typeface="Neucha" panose="02000506050000020004"/>
                <a:ea typeface="Neucha" panose="02000506050000020004"/>
                <a:cs typeface="Neucha" panose="02000506050000020004"/>
                <a:sym typeface="Neucha" panose="02000506050000020004"/>
              </a:defRPr>
            </a:lvl3pPr>
            <a:lvl4pPr marR="0" lvl="3" algn="l" rtl="0">
              <a:lnSpc>
                <a:spcPct val="100000"/>
              </a:lnSpc>
              <a:spcBef>
                <a:spcPts val="0"/>
              </a:spcBef>
              <a:spcAft>
                <a:spcPts val="0"/>
              </a:spcAft>
              <a:buClr>
                <a:schemeClr val="dk1"/>
              </a:buClr>
              <a:buSzPts val="3500"/>
              <a:buFont typeface="Neucha" panose="02000506050000020004"/>
              <a:buNone/>
              <a:defRPr sz="3500" b="1" i="0" u="none" strike="noStrike" cap="none">
                <a:solidFill>
                  <a:schemeClr val="dk1"/>
                </a:solidFill>
                <a:latin typeface="Neucha" panose="02000506050000020004"/>
                <a:ea typeface="Neucha" panose="02000506050000020004"/>
                <a:cs typeface="Neucha" panose="02000506050000020004"/>
                <a:sym typeface="Neucha" panose="02000506050000020004"/>
              </a:defRPr>
            </a:lvl4pPr>
            <a:lvl5pPr marR="0" lvl="4" algn="l" rtl="0">
              <a:lnSpc>
                <a:spcPct val="100000"/>
              </a:lnSpc>
              <a:spcBef>
                <a:spcPts val="0"/>
              </a:spcBef>
              <a:spcAft>
                <a:spcPts val="0"/>
              </a:spcAft>
              <a:buClr>
                <a:schemeClr val="dk1"/>
              </a:buClr>
              <a:buSzPts val="3500"/>
              <a:buFont typeface="Neucha" panose="02000506050000020004"/>
              <a:buNone/>
              <a:defRPr sz="3500" b="1" i="0" u="none" strike="noStrike" cap="none">
                <a:solidFill>
                  <a:schemeClr val="dk1"/>
                </a:solidFill>
                <a:latin typeface="Neucha" panose="02000506050000020004"/>
                <a:ea typeface="Neucha" panose="02000506050000020004"/>
                <a:cs typeface="Neucha" panose="02000506050000020004"/>
                <a:sym typeface="Neucha" panose="02000506050000020004"/>
              </a:defRPr>
            </a:lvl5pPr>
            <a:lvl6pPr marR="0" lvl="5" algn="l" rtl="0">
              <a:lnSpc>
                <a:spcPct val="100000"/>
              </a:lnSpc>
              <a:spcBef>
                <a:spcPts val="0"/>
              </a:spcBef>
              <a:spcAft>
                <a:spcPts val="0"/>
              </a:spcAft>
              <a:buClr>
                <a:schemeClr val="dk1"/>
              </a:buClr>
              <a:buSzPts val="3500"/>
              <a:buFont typeface="Neucha" panose="02000506050000020004"/>
              <a:buNone/>
              <a:defRPr sz="3500" b="1" i="0" u="none" strike="noStrike" cap="none">
                <a:solidFill>
                  <a:schemeClr val="dk1"/>
                </a:solidFill>
                <a:latin typeface="Neucha" panose="02000506050000020004"/>
                <a:ea typeface="Neucha" panose="02000506050000020004"/>
                <a:cs typeface="Neucha" panose="02000506050000020004"/>
                <a:sym typeface="Neucha" panose="02000506050000020004"/>
              </a:defRPr>
            </a:lvl6pPr>
            <a:lvl7pPr marR="0" lvl="6" algn="l" rtl="0">
              <a:lnSpc>
                <a:spcPct val="100000"/>
              </a:lnSpc>
              <a:spcBef>
                <a:spcPts val="0"/>
              </a:spcBef>
              <a:spcAft>
                <a:spcPts val="0"/>
              </a:spcAft>
              <a:buClr>
                <a:schemeClr val="dk1"/>
              </a:buClr>
              <a:buSzPts val="3500"/>
              <a:buFont typeface="Neucha" panose="02000506050000020004"/>
              <a:buNone/>
              <a:defRPr sz="3500" b="1" i="0" u="none" strike="noStrike" cap="none">
                <a:solidFill>
                  <a:schemeClr val="dk1"/>
                </a:solidFill>
                <a:latin typeface="Neucha" panose="02000506050000020004"/>
                <a:ea typeface="Neucha" panose="02000506050000020004"/>
                <a:cs typeface="Neucha" panose="02000506050000020004"/>
                <a:sym typeface="Neucha" panose="02000506050000020004"/>
              </a:defRPr>
            </a:lvl7pPr>
            <a:lvl8pPr marR="0" lvl="7" algn="l" rtl="0">
              <a:lnSpc>
                <a:spcPct val="100000"/>
              </a:lnSpc>
              <a:spcBef>
                <a:spcPts val="0"/>
              </a:spcBef>
              <a:spcAft>
                <a:spcPts val="0"/>
              </a:spcAft>
              <a:buClr>
                <a:schemeClr val="dk1"/>
              </a:buClr>
              <a:buSzPts val="3500"/>
              <a:buFont typeface="Neucha" panose="02000506050000020004"/>
              <a:buNone/>
              <a:defRPr sz="3500" b="1" i="0" u="none" strike="noStrike" cap="none">
                <a:solidFill>
                  <a:schemeClr val="dk1"/>
                </a:solidFill>
                <a:latin typeface="Neucha" panose="02000506050000020004"/>
                <a:ea typeface="Neucha" panose="02000506050000020004"/>
                <a:cs typeface="Neucha" panose="02000506050000020004"/>
                <a:sym typeface="Neucha" panose="02000506050000020004"/>
              </a:defRPr>
            </a:lvl8pPr>
            <a:lvl9pPr marR="0" lvl="8" algn="l" rtl="0">
              <a:lnSpc>
                <a:spcPct val="100000"/>
              </a:lnSpc>
              <a:spcBef>
                <a:spcPts val="0"/>
              </a:spcBef>
              <a:spcAft>
                <a:spcPts val="0"/>
              </a:spcAft>
              <a:buClr>
                <a:schemeClr val="dk1"/>
              </a:buClr>
              <a:buSzPts val="3500"/>
              <a:buFont typeface="Neucha" panose="02000506050000020004"/>
              <a:buNone/>
              <a:defRPr sz="3500" b="1" i="0" u="none" strike="noStrike" cap="none">
                <a:solidFill>
                  <a:schemeClr val="dk1"/>
                </a:solidFill>
                <a:latin typeface="Neucha" panose="02000506050000020004"/>
                <a:ea typeface="Neucha" panose="02000506050000020004"/>
                <a:cs typeface="Neucha" panose="02000506050000020004"/>
                <a:sym typeface="Neucha" panose="02000506050000020004"/>
              </a:defRPr>
            </a:lvl9pPr>
          </a:lstStyle>
          <a:p>
            <a:pPr marL="0" lvl="0" indent="0" algn="l" rtl="0">
              <a:spcBef>
                <a:spcPts val="0"/>
              </a:spcBef>
              <a:spcAft>
                <a:spcPts val="0"/>
              </a:spcAft>
              <a:buSzPts val="990"/>
              <a:buNone/>
            </a:pPr>
            <a:r>
              <a:rPr lang="en-US" altLang="en-GB" sz="2400">
                <a:solidFill>
                  <a:srgbClr val="000000"/>
                </a:solidFill>
                <a:latin typeface="+mj-lt"/>
                <a:cs typeface="+mj-lt"/>
              </a:rPr>
              <a:t>TỔNG QUAN</a:t>
            </a:r>
            <a:endParaRPr lang="en-US" altLang="en-GB" sz="2400">
              <a:solidFill>
                <a:srgbClr val="000000"/>
              </a:solidFill>
              <a:latin typeface="+mj-lt"/>
              <a:cs typeface="+mj-lt"/>
            </a:endParaRPr>
          </a:p>
        </p:txBody>
      </p:sp>
      <p:sp>
        <p:nvSpPr>
          <p:cNvPr id="1230" name="Google Shape;1230;p32"/>
          <p:cNvSpPr txBox="1"/>
          <p:nvPr/>
        </p:nvSpPr>
        <p:spPr>
          <a:xfrm>
            <a:off x="2487295" y="1870075"/>
            <a:ext cx="5024755" cy="311150"/>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Neucha" panose="02000506050000020004"/>
              <a:buNone/>
              <a:defRPr sz="3000" b="1" i="0" u="none" strike="noStrike" cap="none">
                <a:solidFill>
                  <a:schemeClr val="dk1"/>
                </a:solidFill>
                <a:latin typeface="Neucha" panose="02000506050000020004"/>
                <a:ea typeface="Neucha" panose="02000506050000020004"/>
                <a:cs typeface="Neucha" panose="02000506050000020004"/>
                <a:sym typeface="Neucha" panose="02000506050000020004"/>
              </a:defRPr>
            </a:lvl1pPr>
            <a:lvl2pPr marR="0" lvl="1" algn="l" rtl="0">
              <a:lnSpc>
                <a:spcPct val="100000"/>
              </a:lnSpc>
              <a:spcBef>
                <a:spcPts val="0"/>
              </a:spcBef>
              <a:spcAft>
                <a:spcPts val="0"/>
              </a:spcAft>
              <a:buClr>
                <a:schemeClr val="dk1"/>
              </a:buClr>
              <a:buSzPts val="3500"/>
              <a:buFont typeface="Neucha" panose="02000506050000020004"/>
              <a:buNone/>
              <a:defRPr sz="3500" b="1" i="0" u="none" strike="noStrike" cap="none">
                <a:solidFill>
                  <a:schemeClr val="dk1"/>
                </a:solidFill>
                <a:latin typeface="Neucha" panose="02000506050000020004"/>
                <a:ea typeface="Neucha" panose="02000506050000020004"/>
                <a:cs typeface="Neucha" panose="02000506050000020004"/>
                <a:sym typeface="Neucha" panose="02000506050000020004"/>
              </a:defRPr>
            </a:lvl2pPr>
            <a:lvl3pPr marR="0" lvl="2" algn="l" rtl="0">
              <a:lnSpc>
                <a:spcPct val="100000"/>
              </a:lnSpc>
              <a:spcBef>
                <a:spcPts val="0"/>
              </a:spcBef>
              <a:spcAft>
                <a:spcPts val="0"/>
              </a:spcAft>
              <a:buClr>
                <a:schemeClr val="dk1"/>
              </a:buClr>
              <a:buSzPts val="3500"/>
              <a:buFont typeface="Neucha" panose="02000506050000020004"/>
              <a:buNone/>
              <a:defRPr sz="3500" b="1" i="0" u="none" strike="noStrike" cap="none">
                <a:solidFill>
                  <a:schemeClr val="dk1"/>
                </a:solidFill>
                <a:latin typeface="Neucha" panose="02000506050000020004"/>
                <a:ea typeface="Neucha" panose="02000506050000020004"/>
                <a:cs typeface="Neucha" panose="02000506050000020004"/>
                <a:sym typeface="Neucha" panose="02000506050000020004"/>
              </a:defRPr>
            </a:lvl3pPr>
            <a:lvl4pPr marR="0" lvl="3" algn="l" rtl="0">
              <a:lnSpc>
                <a:spcPct val="100000"/>
              </a:lnSpc>
              <a:spcBef>
                <a:spcPts val="0"/>
              </a:spcBef>
              <a:spcAft>
                <a:spcPts val="0"/>
              </a:spcAft>
              <a:buClr>
                <a:schemeClr val="dk1"/>
              </a:buClr>
              <a:buSzPts val="3500"/>
              <a:buFont typeface="Neucha" panose="02000506050000020004"/>
              <a:buNone/>
              <a:defRPr sz="3500" b="1" i="0" u="none" strike="noStrike" cap="none">
                <a:solidFill>
                  <a:schemeClr val="dk1"/>
                </a:solidFill>
                <a:latin typeface="Neucha" panose="02000506050000020004"/>
                <a:ea typeface="Neucha" panose="02000506050000020004"/>
                <a:cs typeface="Neucha" panose="02000506050000020004"/>
                <a:sym typeface="Neucha" panose="02000506050000020004"/>
              </a:defRPr>
            </a:lvl4pPr>
            <a:lvl5pPr marR="0" lvl="4" algn="l" rtl="0">
              <a:lnSpc>
                <a:spcPct val="100000"/>
              </a:lnSpc>
              <a:spcBef>
                <a:spcPts val="0"/>
              </a:spcBef>
              <a:spcAft>
                <a:spcPts val="0"/>
              </a:spcAft>
              <a:buClr>
                <a:schemeClr val="dk1"/>
              </a:buClr>
              <a:buSzPts val="3500"/>
              <a:buFont typeface="Neucha" panose="02000506050000020004"/>
              <a:buNone/>
              <a:defRPr sz="3500" b="1" i="0" u="none" strike="noStrike" cap="none">
                <a:solidFill>
                  <a:schemeClr val="dk1"/>
                </a:solidFill>
                <a:latin typeface="Neucha" panose="02000506050000020004"/>
                <a:ea typeface="Neucha" panose="02000506050000020004"/>
                <a:cs typeface="Neucha" panose="02000506050000020004"/>
                <a:sym typeface="Neucha" panose="02000506050000020004"/>
              </a:defRPr>
            </a:lvl5pPr>
            <a:lvl6pPr marR="0" lvl="5" algn="l" rtl="0">
              <a:lnSpc>
                <a:spcPct val="100000"/>
              </a:lnSpc>
              <a:spcBef>
                <a:spcPts val="0"/>
              </a:spcBef>
              <a:spcAft>
                <a:spcPts val="0"/>
              </a:spcAft>
              <a:buClr>
                <a:schemeClr val="dk1"/>
              </a:buClr>
              <a:buSzPts val="3500"/>
              <a:buFont typeface="Neucha" panose="02000506050000020004"/>
              <a:buNone/>
              <a:defRPr sz="3500" b="1" i="0" u="none" strike="noStrike" cap="none">
                <a:solidFill>
                  <a:schemeClr val="dk1"/>
                </a:solidFill>
                <a:latin typeface="Neucha" panose="02000506050000020004"/>
                <a:ea typeface="Neucha" panose="02000506050000020004"/>
                <a:cs typeface="Neucha" panose="02000506050000020004"/>
                <a:sym typeface="Neucha" panose="02000506050000020004"/>
              </a:defRPr>
            </a:lvl6pPr>
            <a:lvl7pPr marR="0" lvl="6" algn="l" rtl="0">
              <a:lnSpc>
                <a:spcPct val="100000"/>
              </a:lnSpc>
              <a:spcBef>
                <a:spcPts val="0"/>
              </a:spcBef>
              <a:spcAft>
                <a:spcPts val="0"/>
              </a:spcAft>
              <a:buClr>
                <a:schemeClr val="dk1"/>
              </a:buClr>
              <a:buSzPts val="3500"/>
              <a:buFont typeface="Neucha" panose="02000506050000020004"/>
              <a:buNone/>
              <a:defRPr sz="3500" b="1" i="0" u="none" strike="noStrike" cap="none">
                <a:solidFill>
                  <a:schemeClr val="dk1"/>
                </a:solidFill>
                <a:latin typeface="Neucha" panose="02000506050000020004"/>
                <a:ea typeface="Neucha" panose="02000506050000020004"/>
                <a:cs typeface="Neucha" panose="02000506050000020004"/>
                <a:sym typeface="Neucha" panose="02000506050000020004"/>
              </a:defRPr>
            </a:lvl7pPr>
            <a:lvl8pPr marR="0" lvl="7" algn="l" rtl="0">
              <a:lnSpc>
                <a:spcPct val="100000"/>
              </a:lnSpc>
              <a:spcBef>
                <a:spcPts val="0"/>
              </a:spcBef>
              <a:spcAft>
                <a:spcPts val="0"/>
              </a:spcAft>
              <a:buClr>
                <a:schemeClr val="dk1"/>
              </a:buClr>
              <a:buSzPts val="3500"/>
              <a:buFont typeface="Neucha" panose="02000506050000020004"/>
              <a:buNone/>
              <a:defRPr sz="3500" b="1" i="0" u="none" strike="noStrike" cap="none">
                <a:solidFill>
                  <a:schemeClr val="dk1"/>
                </a:solidFill>
                <a:latin typeface="Neucha" panose="02000506050000020004"/>
                <a:ea typeface="Neucha" panose="02000506050000020004"/>
                <a:cs typeface="Neucha" panose="02000506050000020004"/>
                <a:sym typeface="Neucha" panose="02000506050000020004"/>
              </a:defRPr>
            </a:lvl8pPr>
            <a:lvl9pPr marR="0" lvl="8" algn="l" rtl="0">
              <a:lnSpc>
                <a:spcPct val="100000"/>
              </a:lnSpc>
              <a:spcBef>
                <a:spcPts val="0"/>
              </a:spcBef>
              <a:spcAft>
                <a:spcPts val="0"/>
              </a:spcAft>
              <a:buClr>
                <a:schemeClr val="dk1"/>
              </a:buClr>
              <a:buSzPts val="3500"/>
              <a:buFont typeface="Neucha" panose="02000506050000020004"/>
              <a:buNone/>
              <a:defRPr sz="3500" b="1" i="0" u="none" strike="noStrike" cap="none">
                <a:solidFill>
                  <a:schemeClr val="dk1"/>
                </a:solidFill>
                <a:latin typeface="Neucha" panose="02000506050000020004"/>
                <a:ea typeface="Neucha" panose="02000506050000020004"/>
                <a:cs typeface="Neucha" panose="02000506050000020004"/>
                <a:sym typeface="Neucha" panose="02000506050000020004"/>
              </a:defRPr>
            </a:lvl9pPr>
          </a:lstStyle>
          <a:p>
            <a:pPr marL="0" lvl="0" indent="0" algn="l" rtl="0">
              <a:spcBef>
                <a:spcPts val="0"/>
              </a:spcBef>
              <a:spcAft>
                <a:spcPts val="0"/>
              </a:spcAft>
              <a:buSzPts val="990"/>
              <a:buNone/>
            </a:pPr>
            <a:r>
              <a:rPr lang="en-US" altLang="en-GB" sz="2400">
                <a:solidFill>
                  <a:srgbClr val="000000"/>
                </a:solidFill>
                <a:latin typeface="+mj-lt"/>
                <a:cs typeface="+mj-lt"/>
              </a:rPr>
              <a:t>THỰC HIỆN HÓA NGHIÊN CỨU</a:t>
            </a:r>
            <a:endParaRPr lang="en-US" altLang="en-GB" sz="2400">
              <a:solidFill>
                <a:srgbClr val="000000"/>
              </a:solidFill>
              <a:latin typeface="+mj-lt"/>
              <a:cs typeface="+mj-lt"/>
            </a:endParaRPr>
          </a:p>
        </p:txBody>
      </p:sp>
      <p:sp>
        <p:nvSpPr>
          <p:cNvPr id="1231" name="Google Shape;1231;p32"/>
          <p:cNvSpPr txBox="1"/>
          <p:nvPr/>
        </p:nvSpPr>
        <p:spPr>
          <a:xfrm>
            <a:off x="2480945" y="2729865"/>
            <a:ext cx="6663055" cy="311150"/>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Neucha" panose="02000506050000020004"/>
              <a:buNone/>
              <a:defRPr sz="3000" b="1" i="0" u="none" strike="noStrike" cap="none">
                <a:solidFill>
                  <a:schemeClr val="dk1"/>
                </a:solidFill>
                <a:latin typeface="Neucha" panose="02000506050000020004"/>
                <a:ea typeface="Neucha" panose="02000506050000020004"/>
                <a:cs typeface="Neucha" panose="02000506050000020004"/>
                <a:sym typeface="Neucha" panose="02000506050000020004"/>
              </a:defRPr>
            </a:lvl1pPr>
            <a:lvl2pPr marR="0" lvl="1" algn="l" rtl="0">
              <a:lnSpc>
                <a:spcPct val="100000"/>
              </a:lnSpc>
              <a:spcBef>
                <a:spcPts val="0"/>
              </a:spcBef>
              <a:spcAft>
                <a:spcPts val="0"/>
              </a:spcAft>
              <a:buClr>
                <a:schemeClr val="dk1"/>
              </a:buClr>
              <a:buSzPts val="3500"/>
              <a:buFont typeface="Neucha" panose="02000506050000020004"/>
              <a:buNone/>
              <a:defRPr sz="3500" b="1" i="0" u="none" strike="noStrike" cap="none">
                <a:solidFill>
                  <a:schemeClr val="dk1"/>
                </a:solidFill>
                <a:latin typeface="Neucha" panose="02000506050000020004"/>
                <a:ea typeface="Neucha" panose="02000506050000020004"/>
                <a:cs typeface="Neucha" panose="02000506050000020004"/>
                <a:sym typeface="Neucha" panose="02000506050000020004"/>
              </a:defRPr>
            </a:lvl2pPr>
            <a:lvl3pPr marR="0" lvl="2" algn="l" rtl="0">
              <a:lnSpc>
                <a:spcPct val="100000"/>
              </a:lnSpc>
              <a:spcBef>
                <a:spcPts val="0"/>
              </a:spcBef>
              <a:spcAft>
                <a:spcPts val="0"/>
              </a:spcAft>
              <a:buClr>
                <a:schemeClr val="dk1"/>
              </a:buClr>
              <a:buSzPts val="3500"/>
              <a:buFont typeface="Neucha" panose="02000506050000020004"/>
              <a:buNone/>
              <a:defRPr sz="3500" b="1" i="0" u="none" strike="noStrike" cap="none">
                <a:solidFill>
                  <a:schemeClr val="dk1"/>
                </a:solidFill>
                <a:latin typeface="Neucha" panose="02000506050000020004"/>
                <a:ea typeface="Neucha" panose="02000506050000020004"/>
                <a:cs typeface="Neucha" panose="02000506050000020004"/>
                <a:sym typeface="Neucha" panose="02000506050000020004"/>
              </a:defRPr>
            </a:lvl3pPr>
            <a:lvl4pPr marR="0" lvl="3" algn="l" rtl="0">
              <a:lnSpc>
                <a:spcPct val="100000"/>
              </a:lnSpc>
              <a:spcBef>
                <a:spcPts val="0"/>
              </a:spcBef>
              <a:spcAft>
                <a:spcPts val="0"/>
              </a:spcAft>
              <a:buClr>
                <a:schemeClr val="dk1"/>
              </a:buClr>
              <a:buSzPts val="3500"/>
              <a:buFont typeface="Neucha" panose="02000506050000020004"/>
              <a:buNone/>
              <a:defRPr sz="3500" b="1" i="0" u="none" strike="noStrike" cap="none">
                <a:solidFill>
                  <a:schemeClr val="dk1"/>
                </a:solidFill>
                <a:latin typeface="Neucha" panose="02000506050000020004"/>
                <a:ea typeface="Neucha" panose="02000506050000020004"/>
                <a:cs typeface="Neucha" panose="02000506050000020004"/>
                <a:sym typeface="Neucha" panose="02000506050000020004"/>
              </a:defRPr>
            </a:lvl4pPr>
            <a:lvl5pPr marR="0" lvl="4" algn="l" rtl="0">
              <a:lnSpc>
                <a:spcPct val="100000"/>
              </a:lnSpc>
              <a:spcBef>
                <a:spcPts val="0"/>
              </a:spcBef>
              <a:spcAft>
                <a:spcPts val="0"/>
              </a:spcAft>
              <a:buClr>
                <a:schemeClr val="dk1"/>
              </a:buClr>
              <a:buSzPts val="3500"/>
              <a:buFont typeface="Neucha" panose="02000506050000020004"/>
              <a:buNone/>
              <a:defRPr sz="3500" b="1" i="0" u="none" strike="noStrike" cap="none">
                <a:solidFill>
                  <a:schemeClr val="dk1"/>
                </a:solidFill>
                <a:latin typeface="Neucha" panose="02000506050000020004"/>
                <a:ea typeface="Neucha" panose="02000506050000020004"/>
                <a:cs typeface="Neucha" panose="02000506050000020004"/>
                <a:sym typeface="Neucha" panose="02000506050000020004"/>
              </a:defRPr>
            </a:lvl5pPr>
            <a:lvl6pPr marR="0" lvl="5" algn="l" rtl="0">
              <a:lnSpc>
                <a:spcPct val="100000"/>
              </a:lnSpc>
              <a:spcBef>
                <a:spcPts val="0"/>
              </a:spcBef>
              <a:spcAft>
                <a:spcPts val="0"/>
              </a:spcAft>
              <a:buClr>
                <a:schemeClr val="dk1"/>
              </a:buClr>
              <a:buSzPts val="3500"/>
              <a:buFont typeface="Neucha" panose="02000506050000020004"/>
              <a:buNone/>
              <a:defRPr sz="3500" b="1" i="0" u="none" strike="noStrike" cap="none">
                <a:solidFill>
                  <a:schemeClr val="dk1"/>
                </a:solidFill>
                <a:latin typeface="Neucha" panose="02000506050000020004"/>
                <a:ea typeface="Neucha" panose="02000506050000020004"/>
                <a:cs typeface="Neucha" panose="02000506050000020004"/>
                <a:sym typeface="Neucha" panose="02000506050000020004"/>
              </a:defRPr>
            </a:lvl6pPr>
            <a:lvl7pPr marR="0" lvl="6" algn="l" rtl="0">
              <a:lnSpc>
                <a:spcPct val="100000"/>
              </a:lnSpc>
              <a:spcBef>
                <a:spcPts val="0"/>
              </a:spcBef>
              <a:spcAft>
                <a:spcPts val="0"/>
              </a:spcAft>
              <a:buClr>
                <a:schemeClr val="dk1"/>
              </a:buClr>
              <a:buSzPts val="3500"/>
              <a:buFont typeface="Neucha" panose="02000506050000020004"/>
              <a:buNone/>
              <a:defRPr sz="3500" b="1" i="0" u="none" strike="noStrike" cap="none">
                <a:solidFill>
                  <a:schemeClr val="dk1"/>
                </a:solidFill>
                <a:latin typeface="Neucha" panose="02000506050000020004"/>
                <a:ea typeface="Neucha" panose="02000506050000020004"/>
                <a:cs typeface="Neucha" panose="02000506050000020004"/>
                <a:sym typeface="Neucha" panose="02000506050000020004"/>
              </a:defRPr>
            </a:lvl7pPr>
            <a:lvl8pPr marR="0" lvl="7" algn="l" rtl="0">
              <a:lnSpc>
                <a:spcPct val="100000"/>
              </a:lnSpc>
              <a:spcBef>
                <a:spcPts val="0"/>
              </a:spcBef>
              <a:spcAft>
                <a:spcPts val="0"/>
              </a:spcAft>
              <a:buClr>
                <a:schemeClr val="dk1"/>
              </a:buClr>
              <a:buSzPts val="3500"/>
              <a:buFont typeface="Neucha" panose="02000506050000020004"/>
              <a:buNone/>
              <a:defRPr sz="3500" b="1" i="0" u="none" strike="noStrike" cap="none">
                <a:solidFill>
                  <a:schemeClr val="dk1"/>
                </a:solidFill>
                <a:latin typeface="Neucha" panose="02000506050000020004"/>
                <a:ea typeface="Neucha" panose="02000506050000020004"/>
                <a:cs typeface="Neucha" panose="02000506050000020004"/>
                <a:sym typeface="Neucha" panose="02000506050000020004"/>
              </a:defRPr>
            </a:lvl8pPr>
            <a:lvl9pPr marR="0" lvl="8" algn="l" rtl="0">
              <a:lnSpc>
                <a:spcPct val="100000"/>
              </a:lnSpc>
              <a:spcBef>
                <a:spcPts val="0"/>
              </a:spcBef>
              <a:spcAft>
                <a:spcPts val="0"/>
              </a:spcAft>
              <a:buClr>
                <a:schemeClr val="dk1"/>
              </a:buClr>
              <a:buSzPts val="3500"/>
              <a:buFont typeface="Neucha" panose="02000506050000020004"/>
              <a:buNone/>
              <a:defRPr sz="3500" b="1" i="0" u="none" strike="noStrike" cap="none">
                <a:solidFill>
                  <a:schemeClr val="dk1"/>
                </a:solidFill>
                <a:latin typeface="Neucha" panose="02000506050000020004"/>
                <a:ea typeface="Neucha" panose="02000506050000020004"/>
                <a:cs typeface="Neucha" panose="02000506050000020004"/>
                <a:sym typeface="Neucha" panose="02000506050000020004"/>
              </a:defRPr>
            </a:lvl9pPr>
          </a:lstStyle>
          <a:p>
            <a:pPr marL="0" lvl="0" indent="0" algn="l" rtl="0">
              <a:spcBef>
                <a:spcPts val="0"/>
              </a:spcBef>
              <a:spcAft>
                <a:spcPts val="0"/>
              </a:spcAft>
              <a:buSzPts val="990"/>
              <a:buNone/>
            </a:pPr>
            <a:r>
              <a:rPr lang="en-US" altLang="en-GB" sz="2400">
                <a:solidFill>
                  <a:srgbClr val="000000"/>
                </a:solidFill>
                <a:latin typeface="+mj-lt"/>
                <a:cs typeface="+mj-lt"/>
              </a:rPr>
              <a:t>KẾT QUẢ NGHIÊN CỨU</a:t>
            </a:r>
            <a:endParaRPr lang="en-US" altLang="en-GB" sz="2400">
              <a:solidFill>
                <a:srgbClr val="000000"/>
              </a:solidFill>
              <a:latin typeface="+mj-lt"/>
              <a:cs typeface="+mj-lt"/>
            </a:endParaRPr>
          </a:p>
        </p:txBody>
      </p:sp>
      <p:sp>
        <p:nvSpPr>
          <p:cNvPr id="20" name="Google Shape;1218;p32"/>
          <p:cNvSpPr/>
          <p:nvPr/>
        </p:nvSpPr>
        <p:spPr>
          <a:xfrm>
            <a:off x="1607185" y="3417570"/>
            <a:ext cx="695960" cy="695960"/>
          </a:xfrm>
          <a:prstGeom prst="ellipse">
            <a:avLst/>
          </a:prstGeom>
          <a:solidFill>
            <a:srgbClr val="FFFFFF">
              <a:alpha val="60710"/>
            </a:srgbClr>
          </a:solidFill>
          <a:ln>
            <a:noFill/>
          </a:ln>
        </p:spPr>
        <p:txBody>
          <a:bodyPr spcFirstLastPara="1" wrap="square" lIns="91425" tIns="91425" rIns="91425" bIns="91425" anchor="ctr" anchorCtr="0">
            <a:noAutofit/>
          </a:bodyPr>
          <a:p>
            <a:pPr marL="0" lvl="0" indent="0" algn="l" rtl="0">
              <a:spcBef>
                <a:spcPts val="0"/>
              </a:spcBef>
              <a:spcAft>
                <a:spcPts val="0"/>
              </a:spcAft>
              <a:buNone/>
            </a:pPr>
            <a:endParaRPr sz="2400">
              <a:solidFill>
                <a:srgbClr val="000000"/>
              </a:solidFill>
              <a:latin typeface="+mj-lt"/>
              <a:cs typeface="+mj-lt"/>
            </a:endParaRPr>
          </a:p>
        </p:txBody>
      </p:sp>
      <p:sp>
        <p:nvSpPr>
          <p:cNvPr id="21" name="Google Shape;1223;p32"/>
          <p:cNvSpPr txBox="1"/>
          <p:nvPr/>
        </p:nvSpPr>
        <p:spPr>
          <a:xfrm>
            <a:off x="1399540" y="3483610"/>
            <a:ext cx="1159510" cy="573405"/>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Neucha" panose="02000506050000020004"/>
              <a:buNone/>
              <a:defRPr sz="3000" b="1" i="0" u="none" strike="noStrike" cap="none">
                <a:solidFill>
                  <a:schemeClr val="dk1"/>
                </a:solidFill>
                <a:latin typeface="Neucha" panose="02000506050000020004"/>
                <a:ea typeface="Neucha" panose="02000506050000020004"/>
                <a:cs typeface="Neucha" panose="02000506050000020004"/>
                <a:sym typeface="Neucha" panose="02000506050000020004"/>
              </a:defRPr>
            </a:lvl1pPr>
            <a:lvl2pPr marR="0" lvl="1" algn="l" rtl="0">
              <a:lnSpc>
                <a:spcPct val="100000"/>
              </a:lnSpc>
              <a:spcBef>
                <a:spcPts val="0"/>
              </a:spcBef>
              <a:spcAft>
                <a:spcPts val="0"/>
              </a:spcAft>
              <a:buClr>
                <a:schemeClr val="dk1"/>
              </a:buClr>
              <a:buSzPts val="3500"/>
              <a:buFont typeface="Neucha" panose="02000506050000020004"/>
              <a:buNone/>
              <a:defRPr sz="3500" b="1" i="0" u="none" strike="noStrike" cap="none">
                <a:solidFill>
                  <a:schemeClr val="dk1"/>
                </a:solidFill>
                <a:latin typeface="Neucha" panose="02000506050000020004"/>
                <a:ea typeface="Neucha" panose="02000506050000020004"/>
                <a:cs typeface="Neucha" panose="02000506050000020004"/>
                <a:sym typeface="Neucha" panose="02000506050000020004"/>
              </a:defRPr>
            </a:lvl2pPr>
            <a:lvl3pPr marR="0" lvl="2" algn="l" rtl="0">
              <a:lnSpc>
                <a:spcPct val="100000"/>
              </a:lnSpc>
              <a:spcBef>
                <a:spcPts val="0"/>
              </a:spcBef>
              <a:spcAft>
                <a:spcPts val="0"/>
              </a:spcAft>
              <a:buClr>
                <a:schemeClr val="dk1"/>
              </a:buClr>
              <a:buSzPts val="3500"/>
              <a:buFont typeface="Neucha" panose="02000506050000020004"/>
              <a:buNone/>
              <a:defRPr sz="3500" b="1" i="0" u="none" strike="noStrike" cap="none">
                <a:solidFill>
                  <a:schemeClr val="dk1"/>
                </a:solidFill>
                <a:latin typeface="Neucha" panose="02000506050000020004"/>
                <a:ea typeface="Neucha" panose="02000506050000020004"/>
                <a:cs typeface="Neucha" panose="02000506050000020004"/>
                <a:sym typeface="Neucha" panose="02000506050000020004"/>
              </a:defRPr>
            </a:lvl3pPr>
            <a:lvl4pPr marR="0" lvl="3" algn="l" rtl="0">
              <a:lnSpc>
                <a:spcPct val="100000"/>
              </a:lnSpc>
              <a:spcBef>
                <a:spcPts val="0"/>
              </a:spcBef>
              <a:spcAft>
                <a:spcPts val="0"/>
              </a:spcAft>
              <a:buClr>
                <a:schemeClr val="dk1"/>
              </a:buClr>
              <a:buSzPts val="3500"/>
              <a:buFont typeface="Neucha" panose="02000506050000020004"/>
              <a:buNone/>
              <a:defRPr sz="3500" b="1" i="0" u="none" strike="noStrike" cap="none">
                <a:solidFill>
                  <a:schemeClr val="dk1"/>
                </a:solidFill>
                <a:latin typeface="Neucha" panose="02000506050000020004"/>
                <a:ea typeface="Neucha" panose="02000506050000020004"/>
                <a:cs typeface="Neucha" panose="02000506050000020004"/>
                <a:sym typeface="Neucha" panose="02000506050000020004"/>
              </a:defRPr>
            </a:lvl4pPr>
            <a:lvl5pPr marR="0" lvl="4" algn="l" rtl="0">
              <a:lnSpc>
                <a:spcPct val="100000"/>
              </a:lnSpc>
              <a:spcBef>
                <a:spcPts val="0"/>
              </a:spcBef>
              <a:spcAft>
                <a:spcPts val="0"/>
              </a:spcAft>
              <a:buClr>
                <a:schemeClr val="dk1"/>
              </a:buClr>
              <a:buSzPts val="3500"/>
              <a:buFont typeface="Neucha" panose="02000506050000020004"/>
              <a:buNone/>
              <a:defRPr sz="3500" b="1" i="0" u="none" strike="noStrike" cap="none">
                <a:solidFill>
                  <a:schemeClr val="dk1"/>
                </a:solidFill>
                <a:latin typeface="Neucha" panose="02000506050000020004"/>
                <a:ea typeface="Neucha" panose="02000506050000020004"/>
                <a:cs typeface="Neucha" panose="02000506050000020004"/>
                <a:sym typeface="Neucha" panose="02000506050000020004"/>
              </a:defRPr>
            </a:lvl5pPr>
            <a:lvl6pPr marR="0" lvl="5" algn="l" rtl="0">
              <a:lnSpc>
                <a:spcPct val="100000"/>
              </a:lnSpc>
              <a:spcBef>
                <a:spcPts val="0"/>
              </a:spcBef>
              <a:spcAft>
                <a:spcPts val="0"/>
              </a:spcAft>
              <a:buClr>
                <a:schemeClr val="dk1"/>
              </a:buClr>
              <a:buSzPts val="3500"/>
              <a:buFont typeface="Neucha" panose="02000506050000020004"/>
              <a:buNone/>
              <a:defRPr sz="3500" b="1" i="0" u="none" strike="noStrike" cap="none">
                <a:solidFill>
                  <a:schemeClr val="dk1"/>
                </a:solidFill>
                <a:latin typeface="Neucha" panose="02000506050000020004"/>
                <a:ea typeface="Neucha" panose="02000506050000020004"/>
                <a:cs typeface="Neucha" panose="02000506050000020004"/>
                <a:sym typeface="Neucha" panose="02000506050000020004"/>
              </a:defRPr>
            </a:lvl6pPr>
            <a:lvl7pPr marR="0" lvl="6" algn="l" rtl="0">
              <a:lnSpc>
                <a:spcPct val="100000"/>
              </a:lnSpc>
              <a:spcBef>
                <a:spcPts val="0"/>
              </a:spcBef>
              <a:spcAft>
                <a:spcPts val="0"/>
              </a:spcAft>
              <a:buClr>
                <a:schemeClr val="dk1"/>
              </a:buClr>
              <a:buSzPts val="3500"/>
              <a:buFont typeface="Neucha" panose="02000506050000020004"/>
              <a:buNone/>
              <a:defRPr sz="3500" b="1" i="0" u="none" strike="noStrike" cap="none">
                <a:solidFill>
                  <a:schemeClr val="dk1"/>
                </a:solidFill>
                <a:latin typeface="Neucha" panose="02000506050000020004"/>
                <a:ea typeface="Neucha" panose="02000506050000020004"/>
                <a:cs typeface="Neucha" panose="02000506050000020004"/>
                <a:sym typeface="Neucha" panose="02000506050000020004"/>
              </a:defRPr>
            </a:lvl7pPr>
            <a:lvl8pPr marR="0" lvl="7" algn="l" rtl="0">
              <a:lnSpc>
                <a:spcPct val="100000"/>
              </a:lnSpc>
              <a:spcBef>
                <a:spcPts val="0"/>
              </a:spcBef>
              <a:spcAft>
                <a:spcPts val="0"/>
              </a:spcAft>
              <a:buClr>
                <a:schemeClr val="dk1"/>
              </a:buClr>
              <a:buSzPts val="3500"/>
              <a:buFont typeface="Neucha" panose="02000506050000020004"/>
              <a:buNone/>
              <a:defRPr sz="3500" b="1" i="0" u="none" strike="noStrike" cap="none">
                <a:solidFill>
                  <a:schemeClr val="dk1"/>
                </a:solidFill>
                <a:latin typeface="Neucha" panose="02000506050000020004"/>
                <a:ea typeface="Neucha" panose="02000506050000020004"/>
                <a:cs typeface="Neucha" panose="02000506050000020004"/>
                <a:sym typeface="Neucha" panose="02000506050000020004"/>
              </a:defRPr>
            </a:lvl8pPr>
            <a:lvl9pPr marR="0" lvl="8" algn="l" rtl="0">
              <a:lnSpc>
                <a:spcPct val="100000"/>
              </a:lnSpc>
              <a:spcBef>
                <a:spcPts val="0"/>
              </a:spcBef>
              <a:spcAft>
                <a:spcPts val="0"/>
              </a:spcAft>
              <a:buClr>
                <a:schemeClr val="dk1"/>
              </a:buClr>
              <a:buSzPts val="3500"/>
              <a:buFont typeface="Neucha" panose="02000506050000020004"/>
              <a:buNone/>
              <a:defRPr sz="3500" b="1" i="0" u="none" strike="noStrike" cap="none">
                <a:solidFill>
                  <a:schemeClr val="dk1"/>
                </a:solidFill>
                <a:latin typeface="Neucha" panose="02000506050000020004"/>
                <a:ea typeface="Neucha" panose="02000506050000020004"/>
                <a:cs typeface="Neucha" panose="02000506050000020004"/>
                <a:sym typeface="Neucha" panose="02000506050000020004"/>
              </a:defRPr>
            </a:lvl9pPr>
          </a:lstStyle>
          <a:p>
            <a:pPr marL="0" lvl="0" indent="0" algn="ctr" rtl="0">
              <a:spcBef>
                <a:spcPts val="0"/>
              </a:spcBef>
              <a:spcAft>
                <a:spcPts val="0"/>
              </a:spcAft>
              <a:buSzPts val="990"/>
              <a:buNone/>
            </a:pPr>
            <a:r>
              <a:rPr lang="en-US" altLang="en-GB" sz="2400">
                <a:solidFill>
                  <a:srgbClr val="000000"/>
                </a:solidFill>
                <a:latin typeface="+mj-lt"/>
                <a:cs typeface="+mj-lt"/>
              </a:rPr>
              <a:t>4</a:t>
            </a:r>
            <a:endParaRPr lang="en-US" altLang="en-GB" sz="2400">
              <a:solidFill>
                <a:srgbClr val="000000"/>
              </a:solidFill>
              <a:latin typeface="+mj-lt"/>
              <a:cs typeface="+mj-lt"/>
            </a:endParaRPr>
          </a:p>
        </p:txBody>
      </p:sp>
      <p:sp>
        <p:nvSpPr>
          <p:cNvPr id="22" name="Google Shape;1231;p32"/>
          <p:cNvSpPr txBox="1"/>
          <p:nvPr/>
        </p:nvSpPr>
        <p:spPr>
          <a:xfrm>
            <a:off x="2488565" y="3654425"/>
            <a:ext cx="6663055" cy="311150"/>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Neucha" panose="02000506050000020004"/>
              <a:buNone/>
              <a:defRPr sz="3000" b="1" i="0" u="none" strike="noStrike" cap="none">
                <a:solidFill>
                  <a:schemeClr val="dk1"/>
                </a:solidFill>
                <a:latin typeface="Neucha" panose="02000506050000020004"/>
                <a:ea typeface="Neucha" panose="02000506050000020004"/>
                <a:cs typeface="Neucha" panose="02000506050000020004"/>
                <a:sym typeface="Neucha" panose="02000506050000020004"/>
              </a:defRPr>
            </a:lvl1pPr>
            <a:lvl2pPr marR="0" lvl="1" algn="l" rtl="0">
              <a:lnSpc>
                <a:spcPct val="100000"/>
              </a:lnSpc>
              <a:spcBef>
                <a:spcPts val="0"/>
              </a:spcBef>
              <a:spcAft>
                <a:spcPts val="0"/>
              </a:spcAft>
              <a:buClr>
                <a:schemeClr val="dk1"/>
              </a:buClr>
              <a:buSzPts val="3500"/>
              <a:buFont typeface="Neucha" panose="02000506050000020004"/>
              <a:buNone/>
              <a:defRPr sz="3500" b="1" i="0" u="none" strike="noStrike" cap="none">
                <a:solidFill>
                  <a:schemeClr val="dk1"/>
                </a:solidFill>
                <a:latin typeface="Neucha" panose="02000506050000020004"/>
                <a:ea typeface="Neucha" panose="02000506050000020004"/>
                <a:cs typeface="Neucha" panose="02000506050000020004"/>
                <a:sym typeface="Neucha" panose="02000506050000020004"/>
              </a:defRPr>
            </a:lvl2pPr>
            <a:lvl3pPr marR="0" lvl="2" algn="l" rtl="0">
              <a:lnSpc>
                <a:spcPct val="100000"/>
              </a:lnSpc>
              <a:spcBef>
                <a:spcPts val="0"/>
              </a:spcBef>
              <a:spcAft>
                <a:spcPts val="0"/>
              </a:spcAft>
              <a:buClr>
                <a:schemeClr val="dk1"/>
              </a:buClr>
              <a:buSzPts val="3500"/>
              <a:buFont typeface="Neucha" panose="02000506050000020004"/>
              <a:buNone/>
              <a:defRPr sz="3500" b="1" i="0" u="none" strike="noStrike" cap="none">
                <a:solidFill>
                  <a:schemeClr val="dk1"/>
                </a:solidFill>
                <a:latin typeface="Neucha" panose="02000506050000020004"/>
                <a:ea typeface="Neucha" panose="02000506050000020004"/>
                <a:cs typeface="Neucha" panose="02000506050000020004"/>
                <a:sym typeface="Neucha" panose="02000506050000020004"/>
              </a:defRPr>
            </a:lvl3pPr>
            <a:lvl4pPr marR="0" lvl="3" algn="l" rtl="0">
              <a:lnSpc>
                <a:spcPct val="100000"/>
              </a:lnSpc>
              <a:spcBef>
                <a:spcPts val="0"/>
              </a:spcBef>
              <a:spcAft>
                <a:spcPts val="0"/>
              </a:spcAft>
              <a:buClr>
                <a:schemeClr val="dk1"/>
              </a:buClr>
              <a:buSzPts val="3500"/>
              <a:buFont typeface="Neucha" panose="02000506050000020004"/>
              <a:buNone/>
              <a:defRPr sz="3500" b="1" i="0" u="none" strike="noStrike" cap="none">
                <a:solidFill>
                  <a:schemeClr val="dk1"/>
                </a:solidFill>
                <a:latin typeface="Neucha" panose="02000506050000020004"/>
                <a:ea typeface="Neucha" panose="02000506050000020004"/>
                <a:cs typeface="Neucha" panose="02000506050000020004"/>
                <a:sym typeface="Neucha" panose="02000506050000020004"/>
              </a:defRPr>
            </a:lvl4pPr>
            <a:lvl5pPr marR="0" lvl="4" algn="l" rtl="0">
              <a:lnSpc>
                <a:spcPct val="100000"/>
              </a:lnSpc>
              <a:spcBef>
                <a:spcPts val="0"/>
              </a:spcBef>
              <a:spcAft>
                <a:spcPts val="0"/>
              </a:spcAft>
              <a:buClr>
                <a:schemeClr val="dk1"/>
              </a:buClr>
              <a:buSzPts val="3500"/>
              <a:buFont typeface="Neucha" panose="02000506050000020004"/>
              <a:buNone/>
              <a:defRPr sz="3500" b="1" i="0" u="none" strike="noStrike" cap="none">
                <a:solidFill>
                  <a:schemeClr val="dk1"/>
                </a:solidFill>
                <a:latin typeface="Neucha" panose="02000506050000020004"/>
                <a:ea typeface="Neucha" panose="02000506050000020004"/>
                <a:cs typeface="Neucha" panose="02000506050000020004"/>
                <a:sym typeface="Neucha" panose="02000506050000020004"/>
              </a:defRPr>
            </a:lvl5pPr>
            <a:lvl6pPr marR="0" lvl="5" algn="l" rtl="0">
              <a:lnSpc>
                <a:spcPct val="100000"/>
              </a:lnSpc>
              <a:spcBef>
                <a:spcPts val="0"/>
              </a:spcBef>
              <a:spcAft>
                <a:spcPts val="0"/>
              </a:spcAft>
              <a:buClr>
                <a:schemeClr val="dk1"/>
              </a:buClr>
              <a:buSzPts val="3500"/>
              <a:buFont typeface="Neucha" panose="02000506050000020004"/>
              <a:buNone/>
              <a:defRPr sz="3500" b="1" i="0" u="none" strike="noStrike" cap="none">
                <a:solidFill>
                  <a:schemeClr val="dk1"/>
                </a:solidFill>
                <a:latin typeface="Neucha" panose="02000506050000020004"/>
                <a:ea typeface="Neucha" panose="02000506050000020004"/>
                <a:cs typeface="Neucha" panose="02000506050000020004"/>
                <a:sym typeface="Neucha" panose="02000506050000020004"/>
              </a:defRPr>
            </a:lvl6pPr>
            <a:lvl7pPr marR="0" lvl="6" algn="l" rtl="0">
              <a:lnSpc>
                <a:spcPct val="100000"/>
              </a:lnSpc>
              <a:spcBef>
                <a:spcPts val="0"/>
              </a:spcBef>
              <a:spcAft>
                <a:spcPts val="0"/>
              </a:spcAft>
              <a:buClr>
                <a:schemeClr val="dk1"/>
              </a:buClr>
              <a:buSzPts val="3500"/>
              <a:buFont typeface="Neucha" panose="02000506050000020004"/>
              <a:buNone/>
              <a:defRPr sz="3500" b="1" i="0" u="none" strike="noStrike" cap="none">
                <a:solidFill>
                  <a:schemeClr val="dk1"/>
                </a:solidFill>
                <a:latin typeface="Neucha" panose="02000506050000020004"/>
                <a:ea typeface="Neucha" panose="02000506050000020004"/>
                <a:cs typeface="Neucha" panose="02000506050000020004"/>
                <a:sym typeface="Neucha" panose="02000506050000020004"/>
              </a:defRPr>
            </a:lvl7pPr>
            <a:lvl8pPr marR="0" lvl="7" algn="l" rtl="0">
              <a:lnSpc>
                <a:spcPct val="100000"/>
              </a:lnSpc>
              <a:spcBef>
                <a:spcPts val="0"/>
              </a:spcBef>
              <a:spcAft>
                <a:spcPts val="0"/>
              </a:spcAft>
              <a:buClr>
                <a:schemeClr val="dk1"/>
              </a:buClr>
              <a:buSzPts val="3500"/>
              <a:buFont typeface="Neucha" panose="02000506050000020004"/>
              <a:buNone/>
              <a:defRPr sz="3500" b="1" i="0" u="none" strike="noStrike" cap="none">
                <a:solidFill>
                  <a:schemeClr val="dk1"/>
                </a:solidFill>
                <a:latin typeface="Neucha" panose="02000506050000020004"/>
                <a:ea typeface="Neucha" panose="02000506050000020004"/>
                <a:cs typeface="Neucha" panose="02000506050000020004"/>
                <a:sym typeface="Neucha" panose="02000506050000020004"/>
              </a:defRPr>
            </a:lvl8pPr>
            <a:lvl9pPr marR="0" lvl="8" algn="l" rtl="0">
              <a:lnSpc>
                <a:spcPct val="100000"/>
              </a:lnSpc>
              <a:spcBef>
                <a:spcPts val="0"/>
              </a:spcBef>
              <a:spcAft>
                <a:spcPts val="0"/>
              </a:spcAft>
              <a:buClr>
                <a:schemeClr val="dk1"/>
              </a:buClr>
              <a:buSzPts val="3500"/>
              <a:buFont typeface="Neucha" panose="02000506050000020004"/>
              <a:buNone/>
              <a:defRPr sz="3500" b="1" i="0" u="none" strike="noStrike" cap="none">
                <a:solidFill>
                  <a:schemeClr val="dk1"/>
                </a:solidFill>
                <a:latin typeface="Neucha" panose="02000506050000020004"/>
                <a:ea typeface="Neucha" panose="02000506050000020004"/>
                <a:cs typeface="Neucha" panose="02000506050000020004"/>
                <a:sym typeface="Neucha" panose="02000506050000020004"/>
              </a:defRPr>
            </a:lvl9pPr>
          </a:lstStyle>
          <a:p>
            <a:pPr marL="0" lvl="0" indent="0" algn="l" rtl="0">
              <a:spcBef>
                <a:spcPts val="0"/>
              </a:spcBef>
              <a:spcAft>
                <a:spcPts val="0"/>
              </a:spcAft>
              <a:buSzPts val="990"/>
              <a:buNone/>
            </a:pPr>
            <a:r>
              <a:rPr lang="en-US" altLang="en-GB" sz="2400">
                <a:solidFill>
                  <a:srgbClr val="000000"/>
                </a:solidFill>
                <a:latin typeface="+mj-lt"/>
                <a:cs typeface="+mj-lt"/>
              </a:rPr>
              <a:t>KẾT LUẬN VÀ HƯỚNG PHÁT TRIỂN</a:t>
            </a:r>
            <a:endParaRPr lang="en-US" altLang="en-GB" sz="2400">
              <a:solidFill>
                <a:srgbClr val="000000"/>
              </a:solidFill>
              <a:latin typeface="+mj-lt"/>
              <a:cs typeface="+mj-lt"/>
            </a:endParaRPr>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27"/>
                                        </p:tgtEl>
                                        <p:attrNameLst>
                                          <p:attrName>style.visibility</p:attrName>
                                        </p:attrNameLst>
                                      </p:cBhvr>
                                      <p:to>
                                        <p:strVal val="visible"/>
                                      </p:to>
                                    </p:set>
                                    <p:anim calcmode="lin" valueType="num">
                                      <p:cBhvr additive="base">
                                        <p:cTn id="7" dur="500" fill="hold"/>
                                        <p:tgtEl>
                                          <p:spTgt spid="1227"/>
                                        </p:tgtEl>
                                        <p:attrNameLst>
                                          <p:attrName>ppt_x</p:attrName>
                                        </p:attrNameLst>
                                      </p:cBhvr>
                                      <p:tavLst>
                                        <p:tav tm="0">
                                          <p:val>
                                            <p:strVal val="#ppt_x"/>
                                          </p:val>
                                        </p:tav>
                                        <p:tav tm="100000">
                                          <p:val>
                                            <p:strVal val="#ppt_x"/>
                                          </p:val>
                                        </p:tav>
                                      </p:tavLst>
                                    </p:anim>
                                    <p:anim calcmode="lin" valueType="num">
                                      <p:cBhvr additive="base">
                                        <p:cTn id="8" dur="500" fill="hold"/>
                                        <p:tgtEl>
                                          <p:spTgt spid="122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221"/>
                                        </p:tgtEl>
                                        <p:attrNameLst>
                                          <p:attrName>style.visibility</p:attrName>
                                        </p:attrNameLst>
                                      </p:cBhvr>
                                      <p:to>
                                        <p:strVal val="visible"/>
                                      </p:to>
                                    </p:set>
                                    <p:anim calcmode="lin" valueType="num">
                                      <p:cBhvr additive="base">
                                        <p:cTn id="13" dur="500" fill="hold"/>
                                        <p:tgtEl>
                                          <p:spTgt spid="1221"/>
                                        </p:tgtEl>
                                        <p:attrNameLst>
                                          <p:attrName>ppt_x</p:attrName>
                                        </p:attrNameLst>
                                      </p:cBhvr>
                                      <p:tavLst>
                                        <p:tav tm="0">
                                          <p:val>
                                            <p:strVal val="#ppt_x"/>
                                          </p:val>
                                        </p:tav>
                                        <p:tav tm="100000">
                                          <p:val>
                                            <p:strVal val="#ppt_x"/>
                                          </p:val>
                                        </p:tav>
                                      </p:tavLst>
                                    </p:anim>
                                    <p:anim calcmode="lin" valueType="num">
                                      <p:cBhvr additive="base">
                                        <p:cTn id="14" dur="500" fill="hold"/>
                                        <p:tgtEl>
                                          <p:spTgt spid="1221"/>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1215"/>
                                        </p:tgtEl>
                                        <p:attrNameLst>
                                          <p:attrName>style.visibility</p:attrName>
                                        </p:attrNameLst>
                                      </p:cBhvr>
                                      <p:to>
                                        <p:strVal val="visible"/>
                                      </p:to>
                                    </p:set>
                                    <p:anim calcmode="lin" valueType="num">
                                      <p:cBhvr additive="base">
                                        <p:cTn id="17" dur="500" fill="hold"/>
                                        <p:tgtEl>
                                          <p:spTgt spid="1215"/>
                                        </p:tgtEl>
                                        <p:attrNameLst>
                                          <p:attrName>ppt_x</p:attrName>
                                        </p:attrNameLst>
                                      </p:cBhvr>
                                      <p:tavLst>
                                        <p:tav tm="0">
                                          <p:val>
                                            <p:strVal val="#ppt_x"/>
                                          </p:val>
                                        </p:tav>
                                        <p:tav tm="100000">
                                          <p:val>
                                            <p:strVal val="#ppt_x"/>
                                          </p:val>
                                        </p:tav>
                                      </p:tavLst>
                                    </p:anim>
                                    <p:anim calcmode="lin" valueType="num">
                                      <p:cBhvr additive="base">
                                        <p:cTn id="18" dur="500" fill="hold"/>
                                        <p:tgtEl>
                                          <p:spTgt spid="1215"/>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228"/>
                                        </p:tgtEl>
                                        <p:attrNameLst>
                                          <p:attrName>style.visibility</p:attrName>
                                        </p:attrNameLst>
                                      </p:cBhvr>
                                      <p:to>
                                        <p:strVal val="visible"/>
                                      </p:to>
                                    </p:set>
                                    <p:anim calcmode="lin" valueType="num">
                                      <p:cBhvr additive="base">
                                        <p:cTn id="21" dur="500" fill="hold"/>
                                        <p:tgtEl>
                                          <p:spTgt spid="1228"/>
                                        </p:tgtEl>
                                        <p:attrNameLst>
                                          <p:attrName>ppt_x</p:attrName>
                                        </p:attrNameLst>
                                      </p:cBhvr>
                                      <p:tavLst>
                                        <p:tav tm="0">
                                          <p:val>
                                            <p:strVal val="#ppt_x"/>
                                          </p:val>
                                        </p:tav>
                                        <p:tav tm="100000">
                                          <p:val>
                                            <p:strVal val="#ppt_x"/>
                                          </p:val>
                                        </p:tav>
                                      </p:tavLst>
                                    </p:anim>
                                    <p:anim calcmode="lin" valueType="num">
                                      <p:cBhvr additive="base">
                                        <p:cTn id="22" dur="500" fill="hold"/>
                                        <p:tgtEl>
                                          <p:spTgt spid="1228"/>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1225"/>
                                        </p:tgtEl>
                                        <p:attrNameLst>
                                          <p:attrName>style.visibility</p:attrName>
                                        </p:attrNameLst>
                                      </p:cBhvr>
                                      <p:to>
                                        <p:strVal val="visible"/>
                                      </p:to>
                                    </p:set>
                                    <p:anim calcmode="lin" valueType="num">
                                      <p:cBhvr additive="base">
                                        <p:cTn id="27" dur="500" fill="hold"/>
                                        <p:tgtEl>
                                          <p:spTgt spid="1225"/>
                                        </p:tgtEl>
                                        <p:attrNameLst>
                                          <p:attrName>ppt_x</p:attrName>
                                        </p:attrNameLst>
                                      </p:cBhvr>
                                      <p:tavLst>
                                        <p:tav tm="0">
                                          <p:val>
                                            <p:strVal val="#ppt_x"/>
                                          </p:val>
                                        </p:tav>
                                        <p:tav tm="100000">
                                          <p:val>
                                            <p:strVal val="#ppt_x"/>
                                          </p:val>
                                        </p:tav>
                                      </p:tavLst>
                                    </p:anim>
                                    <p:anim calcmode="lin" valueType="num">
                                      <p:cBhvr additive="base">
                                        <p:cTn id="28" dur="500" fill="hold"/>
                                        <p:tgtEl>
                                          <p:spTgt spid="1225"/>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217"/>
                                        </p:tgtEl>
                                        <p:attrNameLst>
                                          <p:attrName>style.visibility</p:attrName>
                                        </p:attrNameLst>
                                      </p:cBhvr>
                                      <p:to>
                                        <p:strVal val="visible"/>
                                      </p:to>
                                    </p:set>
                                    <p:anim calcmode="lin" valueType="num">
                                      <p:cBhvr additive="base">
                                        <p:cTn id="31" dur="500" fill="hold"/>
                                        <p:tgtEl>
                                          <p:spTgt spid="1217"/>
                                        </p:tgtEl>
                                        <p:attrNameLst>
                                          <p:attrName>ppt_x</p:attrName>
                                        </p:attrNameLst>
                                      </p:cBhvr>
                                      <p:tavLst>
                                        <p:tav tm="0">
                                          <p:val>
                                            <p:strVal val="#ppt_x"/>
                                          </p:val>
                                        </p:tav>
                                        <p:tav tm="100000">
                                          <p:val>
                                            <p:strVal val="#ppt_x"/>
                                          </p:val>
                                        </p:tav>
                                      </p:tavLst>
                                    </p:anim>
                                    <p:anim calcmode="lin" valueType="num">
                                      <p:cBhvr additive="base">
                                        <p:cTn id="32" dur="500" fill="hold"/>
                                        <p:tgtEl>
                                          <p:spTgt spid="1217"/>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230"/>
                                        </p:tgtEl>
                                        <p:attrNameLst>
                                          <p:attrName>style.visibility</p:attrName>
                                        </p:attrNameLst>
                                      </p:cBhvr>
                                      <p:to>
                                        <p:strVal val="visible"/>
                                      </p:to>
                                    </p:set>
                                    <p:anim calcmode="lin" valueType="num">
                                      <p:cBhvr additive="base">
                                        <p:cTn id="35" dur="500" fill="hold"/>
                                        <p:tgtEl>
                                          <p:spTgt spid="1230"/>
                                        </p:tgtEl>
                                        <p:attrNameLst>
                                          <p:attrName>ppt_x</p:attrName>
                                        </p:attrNameLst>
                                      </p:cBhvr>
                                      <p:tavLst>
                                        <p:tav tm="0">
                                          <p:val>
                                            <p:strVal val="#ppt_x"/>
                                          </p:val>
                                        </p:tav>
                                        <p:tav tm="100000">
                                          <p:val>
                                            <p:strVal val="#ppt_x"/>
                                          </p:val>
                                        </p:tav>
                                      </p:tavLst>
                                    </p:anim>
                                    <p:anim calcmode="lin" valueType="num">
                                      <p:cBhvr additive="base">
                                        <p:cTn id="36" dur="500" fill="hold"/>
                                        <p:tgtEl>
                                          <p:spTgt spid="1230"/>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1223"/>
                                        </p:tgtEl>
                                        <p:attrNameLst>
                                          <p:attrName>style.visibility</p:attrName>
                                        </p:attrNameLst>
                                      </p:cBhvr>
                                      <p:to>
                                        <p:strVal val="visible"/>
                                      </p:to>
                                    </p:set>
                                    <p:anim calcmode="lin" valueType="num">
                                      <p:cBhvr additive="base">
                                        <p:cTn id="41" dur="500" fill="hold"/>
                                        <p:tgtEl>
                                          <p:spTgt spid="1223"/>
                                        </p:tgtEl>
                                        <p:attrNameLst>
                                          <p:attrName>ppt_x</p:attrName>
                                        </p:attrNameLst>
                                      </p:cBhvr>
                                      <p:tavLst>
                                        <p:tav tm="0">
                                          <p:val>
                                            <p:strVal val="#ppt_x"/>
                                          </p:val>
                                        </p:tav>
                                        <p:tav tm="100000">
                                          <p:val>
                                            <p:strVal val="#ppt_x"/>
                                          </p:val>
                                        </p:tav>
                                      </p:tavLst>
                                    </p:anim>
                                    <p:anim calcmode="lin" valueType="num">
                                      <p:cBhvr additive="base">
                                        <p:cTn id="42" dur="500" fill="hold"/>
                                        <p:tgtEl>
                                          <p:spTgt spid="1223"/>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1218"/>
                                        </p:tgtEl>
                                        <p:attrNameLst>
                                          <p:attrName>style.visibility</p:attrName>
                                        </p:attrNameLst>
                                      </p:cBhvr>
                                      <p:to>
                                        <p:strVal val="visible"/>
                                      </p:to>
                                    </p:set>
                                    <p:anim calcmode="lin" valueType="num">
                                      <p:cBhvr additive="base">
                                        <p:cTn id="45" dur="500" fill="hold"/>
                                        <p:tgtEl>
                                          <p:spTgt spid="1218"/>
                                        </p:tgtEl>
                                        <p:attrNameLst>
                                          <p:attrName>ppt_x</p:attrName>
                                        </p:attrNameLst>
                                      </p:cBhvr>
                                      <p:tavLst>
                                        <p:tav tm="0">
                                          <p:val>
                                            <p:strVal val="#ppt_x"/>
                                          </p:val>
                                        </p:tav>
                                        <p:tav tm="100000">
                                          <p:val>
                                            <p:strVal val="#ppt_x"/>
                                          </p:val>
                                        </p:tav>
                                      </p:tavLst>
                                    </p:anim>
                                    <p:anim calcmode="lin" valueType="num">
                                      <p:cBhvr additive="base">
                                        <p:cTn id="46" dur="500" fill="hold"/>
                                        <p:tgtEl>
                                          <p:spTgt spid="1218"/>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stCondLst>
                                    <p:cond delay="0"/>
                                  </p:stCondLst>
                                  <p:childTnLst>
                                    <p:set>
                                      <p:cBhvr>
                                        <p:cTn id="48" dur="1" fill="hold">
                                          <p:stCondLst>
                                            <p:cond delay="0"/>
                                          </p:stCondLst>
                                        </p:cTn>
                                        <p:tgtEl>
                                          <p:spTgt spid="1231"/>
                                        </p:tgtEl>
                                        <p:attrNameLst>
                                          <p:attrName>style.visibility</p:attrName>
                                        </p:attrNameLst>
                                      </p:cBhvr>
                                      <p:to>
                                        <p:strVal val="visible"/>
                                      </p:to>
                                    </p:set>
                                    <p:anim calcmode="lin" valueType="num">
                                      <p:cBhvr additive="base">
                                        <p:cTn id="49" dur="500" fill="hold"/>
                                        <p:tgtEl>
                                          <p:spTgt spid="1231"/>
                                        </p:tgtEl>
                                        <p:attrNameLst>
                                          <p:attrName>ppt_x</p:attrName>
                                        </p:attrNameLst>
                                      </p:cBhvr>
                                      <p:tavLst>
                                        <p:tav tm="0">
                                          <p:val>
                                            <p:strVal val="#ppt_x"/>
                                          </p:val>
                                        </p:tav>
                                        <p:tav tm="100000">
                                          <p:val>
                                            <p:strVal val="#ppt_x"/>
                                          </p:val>
                                        </p:tav>
                                      </p:tavLst>
                                    </p:anim>
                                    <p:anim calcmode="lin" valueType="num">
                                      <p:cBhvr additive="base">
                                        <p:cTn id="50" dur="500" fill="hold"/>
                                        <p:tgtEl>
                                          <p:spTgt spid="1231"/>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21"/>
                                        </p:tgtEl>
                                        <p:attrNameLst>
                                          <p:attrName>style.visibility</p:attrName>
                                        </p:attrNameLst>
                                      </p:cBhvr>
                                      <p:to>
                                        <p:strVal val="visible"/>
                                      </p:to>
                                    </p:set>
                                    <p:anim calcmode="lin" valueType="num">
                                      <p:cBhvr additive="base">
                                        <p:cTn id="55" dur="500" fill="hold"/>
                                        <p:tgtEl>
                                          <p:spTgt spid="21"/>
                                        </p:tgtEl>
                                        <p:attrNameLst>
                                          <p:attrName>ppt_x</p:attrName>
                                        </p:attrNameLst>
                                      </p:cBhvr>
                                      <p:tavLst>
                                        <p:tav tm="0">
                                          <p:val>
                                            <p:strVal val="#ppt_x"/>
                                          </p:val>
                                        </p:tav>
                                        <p:tav tm="100000">
                                          <p:val>
                                            <p:strVal val="#ppt_x"/>
                                          </p:val>
                                        </p:tav>
                                      </p:tavLst>
                                    </p:anim>
                                    <p:anim calcmode="lin" valueType="num">
                                      <p:cBhvr additive="base">
                                        <p:cTn id="56" dur="500" fill="hold"/>
                                        <p:tgtEl>
                                          <p:spTgt spid="21"/>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20"/>
                                        </p:tgtEl>
                                        <p:attrNameLst>
                                          <p:attrName>style.visibility</p:attrName>
                                        </p:attrNameLst>
                                      </p:cBhvr>
                                      <p:to>
                                        <p:strVal val="visible"/>
                                      </p:to>
                                    </p:set>
                                    <p:anim calcmode="lin" valueType="num">
                                      <p:cBhvr additive="base">
                                        <p:cTn id="59" dur="500" fill="hold"/>
                                        <p:tgtEl>
                                          <p:spTgt spid="20"/>
                                        </p:tgtEl>
                                        <p:attrNameLst>
                                          <p:attrName>ppt_x</p:attrName>
                                        </p:attrNameLst>
                                      </p:cBhvr>
                                      <p:tavLst>
                                        <p:tav tm="0">
                                          <p:val>
                                            <p:strVal val="#ppt_x"/>
                                          </p:val>
                                        </p:tav>
                                        <p:tav tm="100000">
                                          <p:val>
                                            <p:strVal val="#ppt_x"/>
                                          </p:val>
                                        </p:tav>
                                      </p:tavLst>
                                    </p:anim>
                                    <p:anim calcmode="lin" valueType="num">
                                      <p:cBhvr additive="base">
                                        <p:cTn id="60" dur="500" fill="hold"/>
                                        <p:tgtEl>
                                          <p:spTgt spid="20"/>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stCondLst>
                                    <p:cond delay="0"/>
                                  </p:stCondLst>
                                  <p:childTnLst>
                                    <p:set>
                                      <p:cBhvr>
                                        <p:cTn id="62" dur="1" fill="hold">
                                          <p:stCondLst>
                                            <p:cond delay="0"/>
                                          </p:stCondLst>
                                        </p:cTn>
                                        <p:tgtEl>
                                          <p:spTgt spid="22"/>
                                        </p:tgtEl>
                                        <p:attrNameLst>
                                          <p:attrName>style.visibility</p:attrName>
                                        </p:attrNameLst>
                                      </p:cBhvr>
                                      <p:to>
                                        <p:strVal val="visible"/>
                                      </p:to>
                                    </p:set>
                                    <p:anim calcmode="lin" valueType="num">
                                      <p:cBhvr additive="base">
                                        <p:cTn id="63" dur="500" fill="hold"/>
                                        <p:tgtEl>
                                          <p:spTgt spid="22"/>
                                        </p:tgtEl>
                                        <p:attrNameLst>
                                          <p:attrName>ppt_x</p:attrName>
                                        </p:attrNameLst>
                                      </p:cBhvr>
                                      <p:tavLst>
                                        <p:tav tm="0">
                                          <p:val>
                                            <p:strVal val="#ppt_x"/>
                                          </p:val>
                                        </p:tav>
                                        <p:tav tm="100000">
                                          <p:val>
                                            <p:strVal val="#ppt_x"/>
                                          </p:val>
                                        </p:tav>
                                      </p:tavLst>
                                    </p:anim>
                                    <p:anim calcmode="lin" valueType="num">
                                      <p:cBhvr additive="base">
                                        <p:cTn id="64"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7" grpId="0"/>
      <p:bldP spid="1227" grpId="1"/>
      <p:bldP spid="1221" grpId="0"/>
      <p:bldP spid="1215" grpId="0" animBg="1"/>
      <p:bldP spid="1228" grpId="0"/>
      <p:bldP spid="1221" grpId="1"/>
      <p:bldP spid="1215" grpId="1" animBg="1"/>
      <p:bldP spid="1228" grpId="1"/>
      <p:bldP spid="1225" grpId="0"/>
      <p:bldP spid="1217" grpId="0" bldLvl="0" animBg="1"/>
      <p:bldP spid="1230" grpId="0"/>
      <p:bldP spid="1225" grpId="1"/>
      <p:bldP spid="1217" grpId="1" animBg="1"/>
      <p:bldP spid="1230" grpId="1"/>
      <p:bldP spid="1223" grpId="0"/>
      <p:bldP spid="1218" grpId="0" bldLvl="0" animBg="1"/>
      <p:bldP spid="1231" grpId="0"/>
      <p:bldP spid="1223" grpId="1"/>
      <p:bldP spid="1218" grpId="1" animBg="1"/>
      <p:bldP spid="1231" grpId="1"/>
      <p:bldP spid="21" grpId="0"/>
      <p:bldP spid="20" grpId="0" bldLvl="0" animBg="1"/>
      <p:bldP spid="22" grpId="0"/>
      <p:bldP spid="21" grpId="1"/>
      <p:bldP spid="20" grpId="1" animBg="1"/>
      <p:bldP spid="22" grpId="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542" name="Shape 1542"/>
        <p:cNvGrpSpPr/>
        <p:nvPr/>
      </p:nvGrpSpPr>
      <p:grpSpPr>
        <a:xfrm>
          <a:off x="0" y="0"/>
          <a:ext cx="0" cy="0"/>
          <a:chOff x="0" y="0"/>
          <a:chExt cx="0" cy="0"/>
        </a:xfrm>
      </p:grpSpPr>
      <p:sp>
        <p:nvSpPr>
          <p:cNvPr id="1543" name="Google Shape;1543;p41"/>
          <p:cNvSpPr txBox="1"/>
          <p:nvPr>
            <p:ph type="title"/>
          </p:nvPr>
        </p:nvSpPr>
        <p:spPr>
          <a:xfrm>
            <a:off x="713225" y="2256325"/>
            <a:ext cx="3791700" cy="1511400"/>
          </a:xfrm>
          <a:prstGeom prst="rect">
            <a:avLst/>
          </a:prstGeom>
        </p:spPr>
        <p:txBody>
          <a:bodyPr spcFirstLastPara="1" wrap="square" lIns="91425" tIns="91425" rIns="91425" bIns="91425" anchor="ctr" anchorCtr="0">
            <a:noAutofit/>
          </a:bodyPr>
          <a:lstStyle/>
          <a:p>
            <a:pPr marL="0" lvl="0" indent="0" algn="l" rtl="0">
              <a:lnSpc>
                <a:spcPct val="150000"/>
              </a:lnSpc>
              <a:spcBef>
                <a:spcPts val="0"/>
              </a:spcBef>
              <a:spcAft>
                <a:spcPts val="0"/>
              </a:spcAft>
              <a:buNone/>
            </a:pPr>
            <a:r>
              <a:rPr lang="en-US" altLang="en-GB">
                <a:latin typeface="+mj-lt"/>
                <a:cs typeface="+mj-lt"/>
              </a:rPr>
              <a:t>TỔNG QUAN</a:t>
            </a:r>
            <a:endParaRPr lang="en-US" altLang="en-GB">
              <a:latin typeface="+mj-lt"/>
              <a:cs typeface="+mj-lt"/>
            </a:endParaRPr>
          </a:p>
        </p:txBody>
      </p:sp>
      <p:sp>
        <p:nvSpPr>
          <p:cNvPr id="1544" name="Google Shape;1544;p41"/>
          <p:cNvSpPr txBox="1"/>
          <p:nvPr>
            <p:ph type="title" idx="2"/>
          </p:nvPr>
        </p:nvSpPr>
        <p:spPr>
          <a:xfrm>
            <a:off x="713225" y="1328500"/>
            <a:ext cx="1379400" cy="915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a:latin typeface="+mj-lt"/>
                <a:cs typeface="+mj-lt"/>
              </a:rPr>
              <a:t>1</a:t>
            </a:r>
            <a:r>
              <a:rPr lang="en-US" altLang="en-GB">
                <a:latin typeface="+mj-lt"/>
                <a:cs typeface="+mj-lt"/>
              </a:rPr>
              <a:t>.</a:t>
            </a:r>
            <a:endParaRPr lang="en-US" altLang="en-GB">
              <a:latin typeface="+mj-lt"/>
              <a:cs typeface="+mj-lt"/>
            </a:endParaRPr>
          </a:p>
        </p:txBody>
      </p:sp>
      <p:grpSp>
        <p:nvGrpSpPr>
          <p:cNvPr id="1545" name="Google Shape;1545;p41"/>
          <p:cNvGrpSpPr/>
          <p:nvPr/>
        </p:nvGrpSpPr>
        <p:grpSpPr>
          <a:xfrm rot="10800000" flipH="1">
            <a:off x="4788159" y="403055"/>
            <a:ext cx="1243875" cy="1001841"/>
            <a:chOff x="6198500" y="1668659"/>
            <a:chExt cx="1243875" cy="1001841"/>
          </a:xfrm>
        </p:grpSpPr>
        <p:sp>
          <p:nvSpPr>
            <p:cNvPr id="1546" name="Google Shape;1546;p41"/>
            <p:cNvSpPr/>
            <p:nvPr/>
          </p:nvSpPr>
          <p:spPr>
            <a:xfrm>
              <a:off x="6493125" y="2011125"/>
              <a:ext cx="361575" cy="313150"/>
            </a:xfrm>
            <a:custGeom>
              <a:avLst/>
              <a:gdLst/>
              <a:ahLst/>
              <a:cxnLst/>
              <a:rect l="l" t="t" r="r" b="b"/>
              <a:pathLst>
                <a:path w="14463" h="12526" extrusionOk="0">
                  <a:moveTo>
                    <a:pt x="3616" y="0"/>
                  </a:moveTo>
                  <a:lnTo>
                    <a:pt x="1" y="6264"/>
                  </a:lnTo>
                  <a:lnTo>
                    <a:pt x="3616" y="12526"/>
                  </a:lnTo>
                  <a:lnTo>
                    <a:pt x="10847" y="12526"/>
                  </a:lnTo>
                  <a:lnTo>
                    <a:pt x="14463" y="6264"/>
                  </a:lnTo>
                  <a:lnTo>
                    <a:pt x="108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cs typeface="+mj-lt"/>
              </a:endParaRPr>
            </a:p>
          </p:txBody>
        </p:sp>
        <p:sp>
          <p:nvSpPr>
            <p:cNvPr id="1547" name="Google Shape;1547;p41"/>
            <p:cNvSpPr/>
            <p:nvPr/>
          </p:nvSpPr>
          <p:spPr>
            <a:xfrm>
              <a:off x="6198500" y="1840450"/>
              <a:ext cx="361575" cy="313150"/>
            </a:xfrm>
            <a:custGeom>
              <a:avLst/>
              <a:gdLst/>
              <a:ahLst/>
              <a:cxnLst/>
              <a:rect l="l" t="t" r="r" b="b"/>
              <a:pathLst>
                <a:path w="14463" h="12526" extrusionOk="0">
                  <a:moveTo>
                    <a:pt x="3617" y="0"/>
                  </a:moveTo>
                  <a:lnTo>
                    <a:pt x="1" y="6262"/>
                  </a:lnTo>
                  <a:lnTo>
                    <a:pt x="3617" y="12526"/>
                  </a:lnTo>
                  <a:lnTo>
                    <a:pt x="10848" y="12526"/>
                  </a:lnTo>
                  <a:lnTo>
                    <a:pt x="14463" y="6262"/>
                  </a:lnTo>
                  <a:lnTo>
                    <a:pt x="108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cs typeface="+mj-lt"/>
              </a:endParaRPr>
            </a:p>
          </p:txBody>
        </p:sp>
        <p:sp>
          <p:nvSpPr>
            <p:cNvPr id="1548" name="Google Shape;1548;p41"/>
            <p:cNvSpPr/>
            <p:nvPr/>
          </p:nvSpPr>
          <p:spPr>
            <a:xfrm>
              <a:off x="6493125" y="2357350"/>
              <a:ext cx="361575" cy="313150"/>
            </a:xfrm>
            <a:custGeom>
              <a:avLst/>
              <a:gdLst/>
              <a:ahLst/>
              <a:cxnLst/>
              <a:rect l="l" t="t" r="r" b="b"/>
              <a:pathLst>
                <a:path w="14463" h="12526" extrusionOk="0">
                  <a:moveTo>
                    <a:pt x="3616" y="0"/>
                  </a:moveTo>
                  <a:lnTo>
                    <a:pt x="1" y="6264"/>
                  </a:lnTo>
                  <a:lnTo>
                    <a:pt x="3616" y="12526"/>
                  </a:lnTo>
                  <a:lnTo>
                    <a:pt x="10847" y="12526"/>
                  </a:lnTo>
                  <a:lnTo>
                    <a:pt x="14463" y="6264"/>
                  </a:lnTo>
                  <a:lnTo>
                    <a:pt x="108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cs typeface="+mj-lt"/>
              </a:endParaRPr>
            </a:p>
          </p:txBody>
        </p:sp>
        <p:sp>
          <p:nvSpPr>
            <p:cNvPr id="1549" name="Google Shape;1549;p41"/>
            <p:cNvSpPr/>
            <p:nvPr/>
          </p:nvSpPr>
          <p:spPr>
            <a:xfrm>
              <a:off x="6786275" y="1840450"/>
              <a:ext cx="361625" cy="313150"/>
            </a:xfrm>
            <a:custGeom>
              <a:avLst/>
              <a:gdLst/>
              <a:ahLst/>
              <a:cxnLst/>
              <a:rect l="l" t="t" r="r" b="b"/>
              <a:pathLst>
                <a:path w="14465" h="12526" extrusionOk="0">
                  <a:moveTo>
                    <a:pt x="3617" y="0"/>
                  </a:moveTo>
                  <a:lnTo>
                    <a:pt x="1" y="6262"/>
                  </a:lnTo>
                  <a:lnTo>
                    <a:pt x="3617" y="12526"/>
                  </a:lnTo>
                  <a:lnTo>
                    <a:pt x="10849" y="12526"/>
                  </a:lnTo>
                  <a:lnTo>
                    <a:pt x="14465" y="6262"/>
                  </a:lnTo>
                  <a:lnTo>
                    <a:pt x="108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cs typeface="+mj-lt"/>
              </a:endParaRPr>
            </a:p>
          </p:txBody>
        </p:sp>
        <p:sp>
          <p:nvSpPr>
            <p:cNvPr id="1550" name="Google Shape;1550;p41"/>
            <p:cNvSpPr/>
            <p:nvPr/>
          </p:nvSpPr>
          <p:spPr>
            <a:xfrm>
              <a:off x="6786275" y="2185050"/>
              <a:ext cx="361625" cy="313125"/>
            </a:xfrm>
            <a:custGeom>
              <a:avLst/>
              <a:gdLst/>
              <a:ahLst/>
              <a:cxnLst/>
              <a:rect l="l" t="t" r="r" b="b"/>
              <a:pathLst>
                <a:path w="14465" h="12525" extrusionOk="0">
                  <a:moveTo>
                    <a:pt x="3617" y="0"/>
                  </a:moveTo>
                  <a:lnTo>
                    <a:pt x="1" y="6263"/>
                  </a:lnTo>
                  <a:lnTo>
                    <a:pt x="3617" y="12525"/>
                  </a:lnTo>
                  <a:lnTo>
                    <a:pt x="10849" y="12525"/>
                  </a:lnTo>
                  <a:lnTo>
                    <a:pt x="14465" y="6263"/>
                  </a:lnTo>
                  <a:lnTo>
                    <a:pt x="108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cs typeface="+mj-lt"/>
              </a:endParaRPr>
            </a:p>
          </p:txBody>
        </p:sp>
        <p:sp>
          <p:nvSpPr>
            <p:cNvPr id="1551" name="Google Shape;1551;p41"/>
            <p:cNvSpPr/>
            <p:nvPr/>
          </p:nvSpPr>
          <p:spPr>
            <a:xfrm>
              <a:off x="7080800" y="1668659"/>
              <a:ext cx="361575" cy="313150"/>
            </a:xfrm>
            <a:custGeom>
              <a:avLst/>
              <a:gdLst/>
              <a:ahLst/>
              <a:cxnLst/>
              <a:rect l="l" t="t" r="r" b="b"/>
              <a:pathLst>
                <a:path w="14463" h="12526" extrusionOk="0">
                  <a:moveTo>
                    <a:pt x="3617" y="0"/>
                  </a:moveTo>
                  <a:lnTo>
                    <a:pt x="1" y="6262"/>
                  </a:lnTo>
                  <a:lnTo>
                    <a:pt x="3617" y="12526"/>
                  </a:lnTo>
                  <a:lnTo>
                    <a:pt x="10848" y="12526"/>
                  </a:lnTo>
                  <a:lnTo>
                    <a:pt x="14463" y="6262"/>
                  </a:lnTo>
                  <a:lnTo>
                    <a:pt x="108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cs typeface="+mj-lt"/>
              </a:endParaRPr>
            </a:p>
          </p:txBody>
        </p:sp>
      </p:grpSp>
      <p:pic>
        <p:nvPicPr>
          <p:cNvPr id="1552" name="Google Shape;1552;p41"/>
          <p:cNvPicPr preferRelativeResize="0"/>
          <p:nvPr/>
        </p:nvPicPr>
        <p:blipFill>
          <a:blip r:embed="rId1"/>
          <a:stretch>
            <a:fillRect/>
          </a:stretch>
        </p:blipFill>
        <p:spPr>
          <a:xfrm>
            <a:off x="6611563" y="766625"/>
            <a:ext cx="1660152" cy="1456100"/>
          </a:xfrm>
          <a:prstGeom prst="rect">
            <a:avLst/>
          </a:prstGeom>
          <a:noFill/>
          <a:ln>
            <a:noFill/>
          </a:ln>
        </p:spPr>
      </p:pic>
      <p:pic>
        <p:nvPicPr>
          <p:cNvPr id="1553" name="Google Shape;1553;p41"/>
          <p:cNvPicPr preferRelativeResize="0"/>
          <p:nvPr/>
        </p:nvPicPr>
        <p:blipFill>
          <a:blip r:embed="rId2"/>
          <a:stretch>
            <a:fillRect/>
          </a:stretch>
        </p:blipFill>
        <p:spPr>
          <a:xfrm>
            <a:off x="4908412" y="2454925"/>
            <a:ext cx="2369002" cy="2077799"/>
          </a:xfrm>
          <a:prstGeom prst="rect">
            <a:avLst/>
          </a:prstGeom>
          <a:noFill/>
          <a:ln>
            <a:noFill/>
          </a:ln>
        </p:spPr>
      </p:pic>
      <p:pic>
        <p:nvPicPr>
          <p:cNvPr id="1554" name="Google Shape;1554;p41"/>
          <p:cNvPicPr preferRelativeResize="0"/>
          <p:nvPr>
            <p:ph type="pic" idx="3"/>
          </p:nvPr>
        </p:nvPicPr>
        <p:blipFill rotWithShape="1">
          <a:blip r:embed="rId3"/>
          <a:srcRect l="15590" t="10793" r="17582"/>
          <a:stretch>
            <a:fillRect/>
          </a:stretch>
        </p:blipFill>
        <p:spPr>
          <a:xfrm flipH="1">
            <a:off x="4999325" y="1075200"/>
            <a:ext cx="3363300" cy="2993100"/>
          </a:xfrm>
          <a:prstGeom prst="hexagon">
            <a:avLst>
              <a:gd name="adj" fmla="val 25000"/>
              <a:gd name="vf" fmla="val 115470"/>
            </a:avLst>
          </a:prstGeom>
        </p:spPr>
      </p:pic>
      <p:grpSp>
        <p:nvGrpSpPr>
          <p:cNvPr id="1555" name="Google Shape;1555;p41"/>
          <p:cNvGrpSpPr/>
          <p:nvPr/>
        </p:nvGrpSpPr>
        <p:grpSpPr>
          <a:xfrm>
            <a:off x="5075063" y="1560494"/>
            <a:ext cx="492502" cy="434991"/>
            <a:chOff x="5233025" y="493775"/>
            <a:chExt cx="836025" cy="738400"/>
          </a:xfrm>
        </p:grpSpPr>
        <p:sp>
          <p:nvSpPr>
            <p:cNvPr id="1556" name="Google Shape;1556;p41"/>
            <p:cNvSpPr/>
            <p:nvPr/>
          </p:nvSpPr>
          <p:spPr>
            <a:xfrm>
              <a:off x="5233025" y="493775"/>
              <a:ext cx="836025" cy="738400"/>
            </a:xfrm>
            <a:custGeom>
              <a:avLst/>
              <a:gdLst/>
              <a:ahLst/>
              <a:cxnLst/>
              <a:rect l="l" t="t" r="r" b="b"/>
              <a:pathLst>
                <a:path w="33441" h="29536" extrusionOk="0">
                  <a:moveTo>
                    <a:pt x="9933" y="1"/>
                  </a:moveTo>
                  <a:cubicBezTo>
                    <a:pt x="8859" y="1"/>
                    <a:pt x="7865" y="575"/>
                    <a:pt x="7326" y="1507"/>
                  </a:cubicBezTo>
                  <a:lnTo>
                    <a:pt x="539" y="13263"/>
                  </a:lnTo>
                  <a:cubicBezTo>
                    <a:pt x="1" y="14194"/>
                    <a:pt x="1" y="15342"/>
                    <a:pt x="539" y="16273"/>
                  </a:cubicBezTo>
                  <a:lnTo>
                    <a:pt x="7326" y="28029"/>
                  </a:lnTo>
                  <a:cubicBezTo>
                    <a:pt x="7865" y="28961"/>
                    <a:pt x="8859" y="29535"/>
                    <a:pt x="9933" y="29535"/>
                  </a:cubicBezTo>
                  <a:lnTo>
                    <a:pt x="23508" y="29535"/>
                  </a:lnTo>
                  <a:cubicBezTo>
                    <a:pt x="24584" y="29535"/>
                    <a:pt x="25577" y="28961"/>
                    <a:pt x="26115" y="28029"/>
                  </a:cubicBezTo>
                  <a:lnTo>
                    <a:pt x="32903" y="16273"/>
                  </a:lnTo>
                  <a:cubicBezTo>
                    <a:pt x="33441" y="15342"/>
                    <a:pt x="33441" y="14195"/>
                    <a:pt x="32903" y="13263"/>
                  </a:cubicBezTo>
                  <a:lnTo>
                    <a:pt x="26115" y="1507"/>
                  </a:lnTo>
                  <a:cubicBezTo>
                    <a:pt x="25577" y="575"/>
                    <a:pt x="24584" y="1"/>
                    <a:pt x="235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cs typeface="+mj-lt"/>
              </a:endParaRPr>
            </a:p>
          </p:txBody>
        </p:sp>
        <p:sp>
          <p:nvSpPr>
            <p:cNvPr id="1557" name="Google Shape;1557;p41"/>
            <p:cNvSpPr/>
            <p:nvPr/>
          </p:nvSpPr>
          <p:spPr>
            <a:xfrm>
              <a:off x="5441425" y="653375"/>
              <a:ext cx="419200" cy="419200"/>
            </a:xfrm>
            <a:custGeom>
              <a:avLst/>
              <a:gdLst/>
              <a:ahLst/>
              <a:cxnLst/>
              <a:rect l="l" t="t" r="r" b="b"/>
              <a:pathLst>
                <a:path w="16768" h="16768" extrusionOk="0">
                  <a:moveTo>
                    <a:pt x="6510" y="0"/>
                  </a:moveTo>
                  <a:cubicBezTo>
                    <a:pt x="5794" y="0"/>
                    <a:pt x="5212" y="581"/>
                    <a:pt x="5212" y="1299"/>
                  </a:cubicBezTo>
                  <a:lnTo>
                    <a:pt x="5212" y="3914"/>
                  </a:lnTo>
                  <a:cubicBezTo>
                    <a:pt x="5212" y="4630"/>
                    <a:pt x="4631" y="5212"/>
                    <a:pt x="3913" y="5212"/>
                  </a:cubicBezTo>
                  <a:lnTo>
                    <a:pt x="1299" y="5212"/>
                  </a:lnTo>
                  <a:cubicBezTo>
                    <a:pt x="583" y="5212"/>
                    <a:pt x="1" y="5793"/>
                    <a:pt x="1" y="6511"/>
                  </a:cubicBezTo>
                  <a:lnTo>
                    <a:pt x="1" y="10258"/>
                  </a:lnTo>
                  <a:cubicBezTo>
                    <a:pt x="1" y="10975"/>
                    <a:pt x="582" y="11557"/>
                    <a:pt x="1299" y="11557"/>
                  </a:cubicBezTo>
                  <a:lnTo>
                    <a:pt x="3913" y="11557"/>
                  </a:lnTo>
                  <a:cubicBezTo>
                    <a:pt x="4629" y="11557"/>
                    <a:pt x="5212" y="12138"/>
                    <a:pt x="5212" y="12856"/>
                  </a:cubicBezTo>
                  <a:lnTo>
                    <a:pt x="5212" y="15468"/>
                  </a:lnTo>
                  <a:cubicBezTo>
                    <a:pt x="5212" y="16186"/>
                    <a:pt x="5793" y="16767"/>
                    <a:pt x="6510" y="16767"/>
                  </a:cubicBezTo>
                  <a:lnTo>
                    <a:pt x="10258" y="16767"/>
                  </a:lnTo>
                  <a:cubicBezTo>
                    <a:pt x="10975" y="16767"/>
                    <a:pt x="11556" y="16187"/>
                    <a:pt x="11556" y="15468"/>
                  </a:cubicBezTo>
                  <a:lnTo>
                    <a:pt x="11556" y="12855"/>
                  </a:lnTo>
                  <a:cubicBezTo>
                    <a:pt x="11556" y="12138"/>
                    <a:pt x="12137" y="11556"/>
                    <a:pt x="12855" y="11556"/>
                  </a:cubicBezTo>
                  <a:lnTo>
                    <a:pt x="15470" y="11556"/>
                  </a:lnTo>
                  <a:cubicBezTo>
                    <a:pt x="16186" y="11556"/>
                    <a:pt x="16768" y="10975"/>
                    <a:pt x="16768" y="10257"/>
                  </a:cubicBezTo>
                  <a:lnTo>
                    <a:pt x="16768" y="6510"/>
                  </a:lnTo>
                  <a:cubicBezTo>
                    <a:pt x="16768" y="5795"/>
                    <a:pt x="16186" y="5212"/>
                    <a:pt x="15470" y="5212"/>
                  </a:cubicBezTo>
                  <a:lnTo>
                    <a:pt x="12855" y="5212"/>
                  </a:lnTo>
                  <a:cubicBezTo>
                    <a:pt x="12139" y="5212"/>
                    <a:pt x="11556" y="4631"/>
                    <a:pt x="11556" y="3914"/>
                  </a:cubicBezTo>
                  <a:lnTo>
                    <a:pt x="11556" y="1299"/>
                  </a:lnTo>
                  <a:cubicBezTo>
                    <a:pt x="11556" y="582"/>
                    <a:pt x="10976" y="0"/>
                    <a:pt x="1025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cs typeface="+mj-lt"/>
              </a:endParaRPr>
            </a:p>
          </p:txBody>
        </p:sp>
      </p:grpSp>
      <p:sp>
        <p:nvSpPr>
          <p:cNvPr id="1558" name="Google Shape;1558;p41"/>
          <p:cNvSpPr/>
          <p:nvPr/>
        </p:nvSpPr>
        <p:spPr>
          <a:xfrm>
            <a:off x="4044457" y="4445285"/>
            <a:ext cx="246951" cy="246951"/>
          </a:xfrm>
          <a:custGeom>
            <a:avLst/>
            <a:gdLst/>
            <a:ahLst/>
            <a:cxnLst/>
            <a:rect l="l" t="t" r="r" b="b"/>
            <a:pathLst>
              <a:path w="16768" h="16768" extrusionOk="0">
                <a:moveTo>
                  <a:pt x="6510" y="0"/>
                </a:moveTo>
                <a:cubicBezTo>
                  <a:pt x="5794" y="0"/>
                  <a:pt x="5212" y="581"/>
                  <a:pt x="5212" y="1299"/>
                </a:cubicBezTo>
                <a:lnTo>
                  <a:pt x="5212" y="3914"/>
                </a:lnTo>
                <a:cubicBezTo>
                  <a:pt x="5212" y="4630"/>
                  <a:pt x="4631" y="5212"/>
                  <a:pt x="3913" y="5212"/>
                </a:cubicBezTo>
                <a:lnTo>
                  <a:pt x="1299" y="5212"/>
                </a:lnTo>
                <a:cubicBezTo>
                  <a:pt x="583" y="5212"/>
                  <a:pt x="1" y="5793"/>
                  <a:pt x="1" y="6511"/>
                </a:cubicBezTo>
                <a:lnTo>
                  <a:pt x="1" y="10258"/>
                </a:lnTo>
                <a:cubicBezTo>
                  <a:pt x="1" y="10975"/>
                  <a:pt x="582" y="11557"/>
                  <a:pt x="1299" y="11557"/>
                </a:cubicBezTo>
                <a:lnTo>
                  <a:pt x="3913" y="11557"/>
                </a:lnTo>
                <a:cubicBezTo>
                  <a:pt x="4629" y="11557"/>
                  <a:pt x="5212" y="12138"/>
                  <a:pt x="5212" y="12856"/>
                </a:cubicBezTo>
                <a:lnTo>
                  <a:pt x="5212" y="15468"/>
                </a:lnTo>
                <a:cubicBezTo>
                  <a:pt x="5212" y="16186"/>
                  <a:pt x="5793" y="16767"/>
                  <a:pt x="6510" y="16767"/>
                </a:cubicBezTo>
                <a:lnTo>
                  <a:pt x="10258" y="16767"/>
                </a:lnTo>
                <a:cubicBezTo>
                  <a:pt x="10975" y="16767"/>
                  <a:pt x="11556" y="16187"/>
                  <a:pt x="11556" y="15468"/>
                </a:cubicBezTo>
                <a:lnTo>
                  <a:pt x="11556" y="12855"/>
                </a:lnTo>
                <a:cubicBezTo>
                  <a:pt x="11556" y="12138"/>
                  <a:pt x="12137" y="11556"/>
                  <a:pt x="12855" y="11556"/>
                </a:cubicBezTo>
                <a:lnTo>
                  <a:pt x="15470" y="11556"/>
                </a:lnTo>
                <a:cubicBezTo>
                  <a:pt x="16186" y="11556"/>
                  <a:pt x="16768" y="10975"/>
                  <a:pt x="16768" y="10257"/>
                </a:cubicBezTo>
                <a:lnTo>
                  <a:pt x="16768" y="6510"/>
                </a:lnTo>
                <a:cubicBezTo>
                  <a:pt x="16768" y="5795"/>
                  <a:pt x="16186" y="5212"/>
                  <a:pt x="15470" y="5212"/>
                </a:cubicBezTo>
                <a:lnTo>
                  <a:pt x="12855" y="5212"/>
                </a:lnTo>
                <a:cubicBezTo>
                  <a:pt x="12139" y="5212"/>
                  <a:pt x="11556" y="4631"/>
                  <a:pt x="11556" y="3914"/>
                </a:cubicBezTo>
                <a:lnTo>
                  <a:pt x="11556" y="1299"/>
                </a:lnTo>
                <a:cubicBezTo>
                  <a:pt x="11556" y="582"/>
                  <a:pt x="10976" y="0"/>
                  <a:pt x="102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cs typeface="+mj-lt"/>
            </a:endParaRPr>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544"/>
                                        </p:tgtEl>
                                        <p:attrNameLst>
                                          <p:attrName>style.visibility</p:attrName>
                                        </p:attrNameLst>
                                      </p:cBhvr>
                                      <p:to>
                                        <p:strVal val="visible"/>
                                      </p:to>
                                    </p:set>
                                    <p:anim calcmode="lin" valueType="num">
                                      <p:cBhvr additive="base">
                                        <p:cTn id="7" dur="500" fill="hold"/>
                                        <p:tgtEl>
                                          <p:spTgt spid="1544"/>
                                        </p:tgtEl>
                                        <p:attrNameLst>
                                          <p:attrName>ppt_x</p:attrName>
                                        </p:attrNameLst>
                                      </p:cBhvr>
                                      <p:tavLst>
                                        <p:tav tm="0">
                                          <p:val>
                                            <p:strVal val="#ppt_x"/>
                                          </p:val>
                                        </p:tav>
                                        <p:tav tm="100000">
                                          <p:val>
                                            <p:strVal val="#ppt_x"/>
                                          </p:val>
                                        </p:tav>
                                      </p:tavLst>
                                    </p:anim>
                                    <p:anim calcmode="lin" valueType="num">
                                      <p:cBhvr additive="base">
                                        <p:cTn id="8" dur="500" fill="hold"/>
                                        <p:tgtEl>
                                          <p:spTgt spid="154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543"/>
                                        </p:tgtEl>
                                        <p:attrNameLst>
                                          <p:attrName>style.visibility</p:attrName>
                                        </p:attrNameLst>
                                      </p:cBhvr>
                                      <p:to>
                                        <p:strVal val="visible"/>
                                      </p:to>
                                    </p:set>
                                    <p:anim calcmode="lin" valueType="num">
                                      <p:cBhvr additive="base">
                                        <p:cTn id="11" dur="500" fill="hold"/>
                                        <p:tgtEl>
                                          <p:spTgt spid="1543"/>
                                        </p:tgtEl>
                                        <p:attrNameLst>
                                          <p:attrName>ppt_x</p:attrName>
                                        </p:attrNameLst>
                                      </p:cBhvr>
                                      <p:tavLst>
                                        <p:tav tm="0">
                                          <p:val>
                                            <p:strVal val="#ppt_x"/>
                                          </p:val>
                                        </p:tav>
                                        <p:tav tm="100000">
                                          <p:val>
                                            <p:strVal val="#ppt_x"/>
                                          </p:val>
                                        </p:tav>
                                      </p:tavLst>
                                    </p:anim>
                                    <p:anim calcmode="lin" valueType="num">
                                      <p:cBhvr additive="base">
                                        <p:cTn id="12" dur="500" fill="hold"/>
                                        <p:tgtEl>
                                          <p:spTgt spid="154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44" grpId="0"/>
      <p:bldP spid="1543" grpId="0"/>
      <p:bldP spid="1544" grpId="1"/>
      <p:bldP spid="1543"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586" name="Shape 1586"/>
        <p:cNvGrpSpPr/>
        <p:nvPr/>
      </p:nvGrpSpPr>
      <p:grpSpPr>
        <a:xfrm>
          <a:off x="0" y="0"/>
          <a:ext cx="0" cy="0"/>
          <a:chOff x="0" y="0"/>
          <a:chExt cx="0" cy="0"/>
        </a:xfrm>
      </p:grpSpPr>
      <p:sp>
        <p:nvSpPr>
          <p:cNvPr id="8" name="Title 7"/>
          <p:cNvSpPr/>
          <p:nvPr>
            <p:ph type="title"/>
          </p:nvPr>
        </p:nvSpPr>
        <p:spPr>
          <a:xfrm>
            <a:off x="395760" y="196105"/>
            <a:ext cx="3402000" cy="572700"/>
          </a:xfrm>
        </p:spPr>
        <p:txBody>
          <a:bodyPr/>
          <a:p>
            <a:r>
              <a:rPr lang="en-US">
                <a:solidFill>
                  <a:srgbClr val="000000"/>
                </a:solidFill>
                <a:latin typeface="+mj-lt"/>
                <a:cs typeface="+mj-lt"/>
              </a:rPr>
              <a:t>1. TỔNG QUAN</a:t>
            </a:r>
            <a:endParaRPr lang="en-US">
              <a:solidFill>
                <a:srgbClr val="000000"/>
              </a:solidFill>
              <a:latin typeface="+mj-lt"/>
              <a:cs typeface="+mj-lt"/>
            </a:endParaRPr>
          </a:p>
        </p:txBody>
      </p:sp>
      <p:sp>
        <p:nvSpPr>
          <p:cNvPr id="9" name="Title 2"/>
          <p:cNvSpPr/>
          <p:nvPr/>
        </p:nvSpPr>
        <p:spPr>
          <a:xfrm>
            <a:off x="395605" y="768985"/>
            <a:ext cx="9174480" cy="57277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Archivo Black" panose="020B0A03020202020B04"/>
              <a:buNone/>
              <a:defRPr sz="3000" b="1" i="0" u="none" strike="noStrike" cap="none">
                <a:solidFill>
                  <a:schemeClr val="dk1"/>
                </a:solidFill>
                <a:latin typeface="Archivo Black" panose="020B0A03020202020B04"/>
                <a:ea typeface="Archivo Black" panose="020B0A03020202020B04"/>
                <a:cs typeface="Archivo Black" panose="020B0A03020202020B04"/>
                <a:sym typeface="Archivo Black" panose="020B0A03020202020B04"/>
              </a:defRPr>
            </a:lvl1pPr>
            <a:lvl2pPr marR="0" lvl="1"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2pPr>
            <a:lvl3pPr marR="0" lvl="2"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3pPr>
            <a:lvl4pPr marR="0" lvl="3"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4pPr>
            <a:lvl5pPr marR="0" lvl="4"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5pPr>
            <a:lvl6pPr marR="0" lvl="5"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6pPr>
            <a:lvl7pPr marR="0" lvl="6"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7pPr>
            <a:lvl8pPr marR="0" lvl="7"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8pPr>
            <a:lvl9pPr marR="0" lvl="8"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9pPr>
          </a:lstStyle>
          <a:p>
            <a:r>
              <a:rPr lang="en-US" sz="2000">
                <a:solidFill>
                  <a:srgbClr val="000000"/>
                </a:solidFill>
                <a:latin typeface="+mj-lt"/>
                <a:cs typeface="+mj-lt"/>
              </a:rPr>
              <a:t>1.1. LÍ DO CHỌN ĐỀ TÀI</a:t>
            </a:r>
            <a:endParaRPr lang="en-US" sz="2000">
              <a:solidFill>
                <a:srgbClr val="000000"/>
              </a:solidFill>
              <a:latin typeface="+mj-lt"/>
              <a:cs typeface="+mj-lt"/>
            </a:endParaRPr>
          </a:p>
        </p:txBody>
      </p:sp>
      <p:sp>
        <p:nvSpPr>
          <p:cNvPr id="10" name="Rounded Rectangle 9"/>
          <p:cNvSpPr/>
          <p:nvPr/>
        </p:nvSpPr>
        <p:spPr>
          <a:xfrm>
            <a:off x="110490" y="2355215"/>
            <a:ext cx="2295525" cy="1296035"/>
          </a:xfrm>
          <a:prstGeom prst="roundRect">
            <a:avLst/>
          </a:prstGeom>
          <a:noFill/>
          <a:ln>
            <a:solidFill>
              <a:schemeClr val="tx1"/>
            </a:solidFill>
          </a:ln>
          <a:extLst>
            <a:ext uri="{909E8E84-426E-40DD-AFC4-6F175D3DCCD1}">
              <a14:hiddenFill xmlns:a14="http://schemas.microsoft.com/office/drawing/2010/main">
                <a:solidFill>
                  <a:schemeClr val="bg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lnSpc>
                <a:spcPct val="150000"/>
              </a:lnSpc>
            </a:pPr>
            <a:r>
              <a:rPr lang="en-US" sz="1600">
                <a:solidFill>
                  <a:srgbClr val="000000"/>
                </a:solidFill>
                <a:latin typeface="+mj-lt"/>
                <a:cs typeface="+mj-lt"/>
              </a:rPr>
              <a:t>Xây dựng</a:t>
            </a:r>
            <a:endParaRPr lang="en-US" sz="1600">
              <a:solidFill>
                <a:srgbClr val="000000"/>
              </a:solidFill>
              <a:latin typeface="+mj-lt"/>
              <a:cs typeface="+mj-lt"/>
            </a:endParaRPr>
          </a:p>
          <a:p>
            <a:pPr algn="ctr">
              <a:lnSpc>
                <a:spcPct val="150000"/>
              </a:lnSpc>
            </a:pPr>
            <a:r>
              <a:rPr lang="en-US" sz="1600">
                <a:solidFill>
                  <a:srgbClr val="000000"/>
                </a:solidFill>
                <a:latin typeface="+mj-lt"/>
                <a:cs typeface="+mj-lt"/>
              </a:rPr>
              <a:t>Ứng dụng đăng ký </a:t>
            </a:r>
            <a:endParaRPr lang="en-US" sz="1600">
              <a:solidFill>
                <a:srgbClr val="000000"/>
              </a:solidFill>
              <a:latin typeface="+mj-lt"/>
              <a:cs typeface="+mj-lt"/>
            </a:endParaRPr>
          </a:p>
          <a:p>
            <a:pPr algn="ctr">
              <a:lnSpc>
                <a:spcPct val="150000"/>
              </a:lnSpc>
            </a:pPr>
            <a:r>
              <a:rPr lang="en-US" sz="1600">
                <a:solidFill>
                  <a:srgbClr val="000000"/>
                </a:solidFill>
                <a:latin typeface="+mj-lt"/>
                <a:cs typeface="+mj-lt"/>
              </a:rPr>
              <a:t>đặt lịch khám bệnh</a:t>
            </a:r>
            <a:endParaRPr lang="en-US" sz="1600">
              <a:solidFill>
                <a:srgbClr val="000000"/>
              </a:solidFill>
              <a:latin typeface="+mj-lt"/>
              <a:cs typeface="+mj-lt"/>
            </a:endParaRPr>
          </a:p>
        </p:txBody>
      </p:sp>
      <p:sp>
        <p:nvSpPr>
          <p:cNvPr id="11" name="Rounded Rectangle 10"/>
          <p:cNvSpPr/>
          <p:nvPr/>
        </p:nvSpPr>
        <p:spPr>
          <a:xfrm>
            <a:off x="4295775" y="956945"/>
            <a:ext cx="4032885" cy="1080135"/>
          </a:xfrm>
          <a:prstGeom prst="roundRect">
            <a:avLst/>
          </a:prstGeom>
          <a:noFill/>
          <a:ln>
            <a:solidFill>
              <a:schemeClr val="tx1"/>
            </a:solidFill>
          </a:ln>
          <a:extLst>
            <a:ext uri="{909E8E84-426E-40DD-AFC4-6F175D3DCCD1}">
              <a14:hiddenFill xmlns:a14="http://schemas.microsoft.com/office/drawing/2010/main">
                <a:solidFill>
                  <a:schemeClr val="bg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just">
              <a:lnSpc>
                <a:spcPct val="150000"/>
              </a:lnSpc>
            </a:pPr>
            <a:r>
              <a:rPr lang="en-US" sz="1600">
                <a:solidFill>
                  <a:srgbClr val="000000"/>
                </a:solidFill>
                <a:latin typeface="+mj-lt"/>
                <a:cs typeface="+mj-lt"/>
                <a:sym typeface="+mn-ea"/>
              </a:rPr>
              <a:t>Tự động hóa quy trình đăng ký lịch khám bệnh thông qua ứng dụng di động.</a:t>
            </a:r>
            <a:endParaRPr lang="en-US" sz="1600">
              <a:solidFill>
                <a:srgbClr val="000000"/>
              </a:solidFill>
              <a:latin typeface="+mj-lt"/>
              <a:cs typeface="+mj-lt"/>
              <a:sym typeface="+mn-ea"/>
            </a:endParaRPr>
          </a:p>
        </p:txBody>
      </p:sp>
      <p:sp>
        <p:nvSpPr>
          <p:cNvPr id="12" name="Rounded Rectangle 11"/>
          <p:cNvSpPr/>
          <p:nvPr/>
        </p:nvSpPr>
        <p:spPr>
          <a:xfrm>
            <a:off x="4284345" y="2324735"/>
            <a:ext cx="4032885" cy="1357630"/>
          </a:xfrm>
          <a:prstGeom prst="roundRect">
            <a:avLst/>
          </a:prstGeom>
          <a:noFill/>
          <a:ln>
            <a:solidFill>
              <a:schemeClr val="tx1"/>
            </a:solidFill>
          </a:ln>
          <a:extLst>
            <a:ext uri="{909E8E84-426E-40DD-AFC4-6F175D3DCCD1}">
              <a14:hiddenFill xmlns:a14="http://schemas.microsoft.com/office/drawing/2010/main">
                <a:solidFill>
                  <a:schemeClr val="bg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just">
              <a:lnSpc>
                <a:spcPct val="150000"/>
              </a:lnSpc>
            </a:pPr>
            <a:r>
              <a:rPr lang="en-US" sz="1600">
                <a:solidFill>
                  <a:srgbClr val="000000"/>
                </a:solidFill>
                <a:latin typeface="+mj-lt"/>
                <a:cs typeface="+mj-lt"/>
                <a:sym typeface="+mn-ea"/>
              </a:rPr>
              <a:t>Giúp bệnh nhân chủ động và tiết kiệm thời gian trong việc đăng ký khám bệnh.</a:t>
            </a:r>
            <a:endParaRPr lang="en-US" sz="1600">
              <a:solidFill>
                <a:srgbClr val="000000"/>
              </a:solidFill>
              <a:latin typeface="+mj-lt"/>
              <a:cs typeface="+mj-lt"/>
              <a:sym typeface="+mn-ea"/>
            </a:endParaRPr>
          </a:p>
        </p:txBody>
      </p:sp>
      <p:sp>
        <p:nvSpPr>
          <p:cNvPr id="13" name="Rounded Rectangle 12"/>
          <p:cNvSpPr/>
          <p:nvPr/>
        </p:nvSpPr>
        <p:spPr>
          <a:xfrm>
            <a:off x="4284345" y="3909060"/>
            <a:ext cx="4032885" cy="1080135"/>
          </a:xfrm>
          <a:prstGeom prst="roundRect">
            <a:avLst/>
          </a:prstGeom>
          <a:noFill/>
          <a:ln>
            <a:solidFill>
              <a:schemeClr val="tx1"/>
            </a:solidFill>
          </a:ln>
          <a:extLst>
            <a:ext uri="{909E8E84-426E-40DD-AFC4-6F175D3DCCD1}">
              <a14:hiddenFill xmlns:a14="http://schemas.microsoft.com/office/drawing/2010/main">
                <a:solidFill>
                  <a:schemeClr val="bg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just">
              <a:lnSpc>
                <a:spcPct val="150000"/>
              </a:lnSpc>
            </a:pPr>
            <a:r>
              <a:rPr lang="en-US" sz="1600">
                <a:solidFill>
                  <a:srgbClr val="000000"/>
                </a:solidFill>
                <a:latin typeface="+mj-lt"/>
                <a:cs typeface="+mj-lt"/>
              </a:rPr>
              <a:t>Giúp phòng khám dễ dàng theo dõi lịch hẹn, quản lý hồ sơ bệnh án và tương tác với bệnh nhân.</a:t>
            </a:r>
            <a:endParaRPr lang="en-US" sz="1600">
              <a:solidFill>
                <a:srgbClr val="000000"/>
              </a:solidFill>
              <a:latin typeface="+mj-lt"/>
              <a:cs typeface="+mj-lt"/>
            </a:endParaRPr>
          </a:p>
        </p:txBody>
      </p:sp>
      <p:cxnSp>
        <p:nvCxnSpPr>
          <p:cNvPr id="14" name="Straight Arrow Connector 13"/>
          <p:cNvCxnSpPr>
            <a:stCxn id="10" idx="3"/>
            <a:endCxn id="11" idx="1"/>
          </p:cNvCxnSpPr>
          <p:nvPr/>
        </p:nvCxnSpPr>
        <p:spPr>
          <a:xfrm flipV="1">
            <a:off x="2406015" y="1497330"/>
            <a:ext cx="1889760" cy="1506220"/>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15" name="Straight Arrow Connector 14"/>
          <p:cNvCxnSpPr>
            <a:stCxn id="10" idx="3"/>
            <a:endCxn id="12" idx="1"/>
          </p:cNvCxnSpPr>
          <p:nvPr/>
        </p:nvCxnSpPr>
        <p:spPr>
          <a:xfrm>
            <a:off x="2406015" y="3003550"/>
            <a:ext cx="1878330" cy="0"/>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16" name="Straight Arrow Connector 15"/>
          <p:cNvCxnSpPr>
            <a:stCxn id="10" idx="3"/>
            <a:endCxn id="13" idx="1"/>
          </p:cNvCxnSpPr>
          <p:nvPr/>
        </p:nvCxnSpPr>
        <p:spPr>
          <a:xfrm>
            <a:off x="2406015" y="3003550"/>
            <a:ext cx="1878330" cy="1445895"/>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barn(inVertical)">
                                      <p:cBhvr>
                                        <p:cTn id="19" dur="500"/>
                                        <p:tgtEl>
                                          <p:spTgt spid="10"/>
                                        </p:tgtEl>
                                      </p:cBhvr>
                                    </p:animEffect>
                                  </p:childTnLst>
                                </p:cTn>
                              </p:par>
                              <p:par>
                                <p:cTn id="20" presetID="16" presetClass="entr" presetSubtype="21"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barn(inVertical)">
                                      <p:cBhvr>
                                        <p:cTn id="22" dur="500"/>
                                        <p:tgtEl>
                                          <p:spTgt spid="11"/>
                                        </p:tgtEl>
                                      </p:cBhvr>
                                    </p:animEffect>
                                  </p:childTnLst>
                                </p:cTn>
                              </p:par>
                              <p:par>
                                <p:cTn id="23" presetID="16" presetClass="entr" presetSubtype="21"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barn(inVertical)">
                                      <p:cBhvr>
                                        <p:cTn id="25" dur="500"/>
                                        <p:tgtEl>
                                          <p:spTgt spid="12"/>
                                        </p:tgtEl>
                                      </p:cBhvr>
                                    </p:animEffect>
                                  </p:childTnLst>
                                </p:cTn>
                              </p:par>
                              <p:par>
                                <p:cTn id="26" presetID="16" presetClass="entr" presetSubtype="21"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barn(inVertical)">
                                      <p:cBhvr>
                                        <p:cTn id="28" dur="500"/>
                                        <p:tgtEl>
                                          <p:spTgt spid="13"/>
                                        </p:tgtEl>
                                      </p:cBhvr>
                                    </p:animEffect>
                                  </p:childTnLst>
                                </p:cTn>
                              </p:par>
                              <p:par>
                                <p:cTn id="29" presetID="16" presetClass="entr" presetSubtype="21" fill="hold" nodeType="with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barn(inVertical)">
                                      <p:cBhvr>
                                        <p:cTn id="31" dur="500"/>
                                        <p:tgtEl>
                                          <p:spTgt spid="14"/>
                                        </p:tgtEl>
                                      </p:cBhvr>
                                    </p:animEffect>
                                  </p:childTnLst>
                                </p:cTn>
                              </p:par>
                              <p:par>
                                <p:cTn id="32" presetID="16" presetClass="entr" presetSubtype="21" fill="hold" nodeType="with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barn(inVertical)">
                                      <p:cBhvr>
                                        <p:cTn id="34" dur="500"/>
                                        <p:tgtEl>
                                          <p:spTgt spid="15"/>
                                        </p:tgtEl>
                                      </p:cBhvr>
                                    </p:animEffect>
                                  </p:childTnLst>
                                </p:cTn>
                              </p:par>
                              <p:par>
                                <p:cTn id="35" presetID="16" presetClass="entr" presetSubtype="21" fill="hold" nodeType="with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barn(inVertical)">
                                      <p:cBhvr>
                                        <p:cTn id="3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animBg="1"/>
      <p:bldP spid="11" grpId="0" animBg="1"/>
      <p:bldP spid="12" grpId="0" animBg="1"/>
      <p:bldP spid="13" grpId="0" animBg="1"/>
      <p:bldP spid="8" grpId="1"/>
      <p:bldP spid="9" grpId="1"/>
      <p:bldP spid="10" grpId="1" animBg="1"/>
      <p:bldP spid="11" grpId="1" animBg="1"/>
      <p:bldP spid="12" grpId="1" animBg="1"/>
      <p:bldP spid="13" grpId="1"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602" name="Shape 1602"/>
        <p:cNvGrpSpPr/>
        <p:nvPr/>
      </p:nvGrpSpPr>
      <p:grpSpPr>
        <a:xfrm>
          <a:off x="0" y="0"/>
          <a:ext cx="0" cy="0"/>
          <a:chOff x="0" y="0"/>
          <a:chExt cx="0" cy="0"/>
        </a:xfrm>
      </p:grpSpPr>
      <p:sp>
        <p:nvSpPr>
          <p:cNvPr id="8" name="Title 7"/>
          <p:cNvSpPr/>
          <p:nvPr>
            <p:ph type="title"/>
            <p:custDataLst>
              <p:tags r:id="rId1"/>
            </p:custDataLst>
          </p:nvPr>
        </p:nvSpPr>
        <p:spPr>
          <a:xfrm>
            <a:off x="155" y="-110"/>
            <a:ext cx="3402000" cy="572700"/>
          </a:xfrm>
        </p:spPr>
        <p:txBody>
          <a:bodyPr/>
          <a:p>
            <a:r>
              <a:rPr lang="en-US">
                <a:latin typeface="+mj-lt"/>
                <a:cs typeface="+mj-lt"/>
              </a:rPr>
              <a:t>1. TỔNG QUAN</a:t>
            </a:r>
            <a:endParaRPr lang="en-US">
              <a:latin typeface="+mj-lt"/>
              <a:cs typeface="+mj-lt"/>
            </a:endParaRPr>
          </a:p>
        </p:txBody>
      </p:sp>
      <p:sp>
        <p:nvSpPr>
          <p:cNvPr id="9" name="Title 2"/>
          <p:cNvSpPr/>
          <p:nvPr>
            <p:custDataLst>
              <p:tags r:id="rId2"/>
            </p:custDataLst>
          </p:nvPr>
        </p:nvSpPr>
        <p:spPr>
          <a:xfrm>
            <a:off x="0" y="572770"/>
            <a:ext cx="9174480" cy="57277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Archivo Black" panose="020B0A03020202020B04"/>
              <a:buNone/>
              <a:defRPr sz="3000" b="1" i="0" u="none" strike="noStrike" cap="none">
                <a:solidFill>
                  <a:schemeClr val="dk1"/>
                </a:solidFill>
                <a:latin typeface="Archivo Black" panose="020B0A03020202020B04"/>
                <a:ea typeface="Archivo Black" panose="020B0A03020202020B04"/>
                <a:cs typeface="Archivo Black" panose="020B0A03020202020B04"/>
                <a:sym typeface="Archivo Black" panose="020B0A03020202020B04"/>
              </a:defRPr>
            </a:lvl1pPr>
            <a:lvl2pPr marR="0" lvl="1"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2pPr>
            <a:lvl3pPr marR="0" lvl="2"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3pPr>
            <a:lvl4pPr marR="0" lvl="3"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4pPr>
            <a:lvl5pPr marR="0" lvl="4"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5pPr>
            <a:lvl6pPr marR="0" lvl="5"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6pPr>
            <a:lvl7pPr marR="0" lvl="6"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7pPr>
            <a:lvl8pPr marR="0" lvl="7"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8pPr>
            <a:lvl9pPr marR="0" lvl="8"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9pPr>
          </a:lstStyle>
          <a:p>
            <a:r>
              <a:rPr lang="en-US" sz="2000">
                <a:latin typeface="+mj-lt"/>
                <a:cs typeface="+mj-lt"/>
              </a:rPr>
              <a:t>1.2. NỘI DUNG</a:t>
            </a:r>
            <a:endParaRPr lang="en-US" sz="2000">
              <a:latin typeface="+mj-lt"/>
              <a:cs typeface="+mj-lt"/>
            </a:endParaRPr>
          </a:p>
        </p:txBody>
      </p:sp>
      <p:sp>
        <p:nvSpPr>
          <p:cNvPr id="100" name="Text Box 99"/>
          <p:cNvSpPr txBox="1"/>
          <p:nvPr>
            <p:custDataLst>
              <p:tags r:id="rId3"/>
            </p:custDataLst>
          </p:nvPr>
        </p:nvSpPr>
        <p:spPr>
          <a:xfrm>
            <a:off x="0" y="1059815"/>
            <a:ext cx="9190990" cy="4051935"/>
          </a:xfrm>
          <a:prstGeom prst="rect">
            <a:avLst/>
          </a:prstGeom>
          <a:noFill/>
          <a:ln w="9525">
            <a:noFill/>
          </a:ln>
        </p:spPr>
        <p:txBody>
          <a:bodyPr wrap="square">
            <a:noAutofit/>
          </a:bodyPr>
          <a:p>
            <a:pPr marL="0" indent="457200" algn="just">
              <a:lnSpc>
                <a:spcPct val="150000"/>
              </a:lnSpc>
            </a:pPr>
            <a:r>
              <a:rPr lang="en-US" sz="2000">
                <a:latin typeface="+mj-lt"/>
                <a:cs typeface="+mj-lt"/>
              </a:rPr>
              <a:t>Xây dựng ứng dụng đăng ký lịch khám bệnh cho phòng khám gồm những công việc như:</a:t>
            </a:r>
            <a:endParaRPr lang="en-US" sz="2000">
              <a:latin typeface="+mj-lt"/>
              <a:cs typeface="+mj-lt"/>
            </a:endParaRPr>
          </a:p>
          <a:p>
            <a:pPr marL="0" indent="457200" algn="just">
              <a:lnSpc>
                <a:spcPct val="150000"/>
              </a:lnSpc>
            </a:pPr>
            <a:r>
              <a:rPr lang="en-US" sz="2000">
                <a:latin typeface="+mj-lt"/>
                <a:cs typeface="+mj-lt"/>
              </a:rPr>
              <a:t>- Phân tích tình trạng hiện tại của quy trình đăng ký lịch khám bệnh.</a:t>
            </a:r>
            <a:endParaRPr lang="en-US" sz="2000">
              <a:latin typeface="+mj-lt"/>
              <a:cs typeface="+mj-lt"/>
            </a:endParaRPr>
          </a:p>
          <a:p>
            <a:pPr marL="0" indent="457200" algn="just">
              <a:lnSpc>
                <a:spcPct val="150000"/>
              </a:lnSpc>
            </a:pPr>
            <a:r>
              <a:rPr lang="en-US" sz="2000">
                <a:latin typeface="+mj-lt"/>
                <a:cs typeface="+mj-lt"/>
              </a:rPr>
              <a:t>- Thiết kế giao diện người dùng và các tính năng cần thiết.</a:t>
            </a:r>
            <a:endParaRPr lang="en-US" sz="2000">
              <a:latin typeface="+mj-lt"/>
              <a:cs typeface="+mj-lt"/>
            </a:endParaRPr>
          </a:p>
          <a:p>
            <a:pPr marL="0" indent="457200" algn="just">
              <a:lnSpc>
                <a:spcPct val="150000"/>
              </a:lnSpc>
            </a:pPr>
            <a:r>
              <a:rPr lang="en-US" sz="2000">
                <a:latin typeface="+mj-lt"/>
                <a:cs typeface="+mj-lt"/>
              </a:rPr>
              <a:t>- Xây dựng ứng dụng dựa trên thiết kế đã đề xuất.</a:t>
            </a:r>
            <a:endParaRPr lang="en-US" sz="2000">
              <a:latin typeface="+mj-lt"/>
              <a:cs typeface="+mj-lt"/>
            </a:endParaRPr>
          </a:p>
          <a:p>
            <a:pPr marL="0" indent="457200" algn="just">
              <a:lnSpc>
                <a:spcPct val="150000"/>
              </a:lnSpc>
            </a:pPr>
            <a:r>
              <a:rPr lang="en-US" sz="2000">
                <a:latin typeface="+mj-lt"/>
                <a:cs typeface="+mj-lt"/>
              </a:rPr>
              <a:t>- Kiểm tra tính ổn định, bảo mật và hiệu suất của ứng dụng.</a:t>
            </a:r>
            <a:endParaRPr lang="en-US" sz="2000">
              <a:latin typeface="+mj-lt"/>
              <a:cs typeface="+mj-lt"/>
            </a:endParaRPr>
          </a:p>
          <a:p>
            <a:pPr marL="0" indent="457200" algn="just">
              <a:lnSpc>
                <a:spcPct val="150000"/>
              </a:lnSpc>
            </a:pPr>
            <a:r>
              <a:rPr lang="en-US" sz="2000">
                <a:latin typeface="+mj-lt"/>
                <a:cs typeface="+mj-lt"/>
              </a:rPr>
              <a:t>- Triển khai ứng dụng.</a:t>
            </a:r>
            <a:endParaRPr lang="en-US" sz="2000">
              <a:latin typeface="+mj-lt"/>
              <a:cs typeface="+mj-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grpId="0" nodeType="clickEffect">
                                  <p:stCondLst>
                                    <p:cond delay="0"/>
                                  </p:stCondLst>
                                  <p:childTnLst>
                                    <p:set>
                                      <p:cBhvr>
                                        <p:cTn id="12" dur="1" fill="hold">
                                          <p:stCondLst>
                                            <p:cond delay="0"/>
                                          </p:stCondLst>
                                        </p:cTn>
                                        <p:tgtEl>
                                          <p:spTgt spid="100"/>
                                        </p:tgtEl>
                                        <p:attrNameLst>
                                          <p:attrName>style.visibility</p:attrName>
                                        </p:attrNameLst>
                                      </p:cBhvr>
                                      <p:to>
                                        <p:strVal val="visible"/>
                                      </p:to>
                                    </p:set>
                                    <p:animEffect transition="in" filter="barn(inVertical)">
                                      <p:cBhvr>
                                        <p:cTn id="13" dur="500"/>
                                        <p:tgtEl>
                                          <p:spTgt spid="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P spid="100" grpId="0"/>
      <p:bldP spid="100"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602" name="Shape 1602"/>
        <p:cNvGrpSpPr/>
        <p:nvPr/>
      </p:nvGrpSpPr>
      <p:grpSpPr>
        <a:xfrm>
          <a:off x="0" y="0"/>
          <a:ext cx="0" cy="0"/>
          <a:chOff x="0" y="0"/>
          <a:chExt cx="0" cy="0"/>
        </a:xfrm>
      </p:grpSpPr>
      <p:sp>
        <p:nvSpPr>
          <p:cNvPr id="8" name="Title 7"/>
          <p:cNvSpPr/>
          <p:nvPr>
            <p:ph type="title"/>
            <p:custDataLst>
              <p:tags r:id="rId1"/>
            </p:custDataLst>
          </p:nvPr>
        </p:nvSpPr>
        <p:spPr>
          <a:xfrm>
            <a:off x="155" y="-110"/>
            <a:ext cx="3402000" cy="572700"/>
          </a:xfrm>
        </p:spPr>
        <p:txBody>
          <a:bodyPr/>
          <a:p>
            <a:r>
              <a:rPr lang="en-US">
                <a:latin typeface="+mj-lt"/>
                <a:cs typeface="+mj-lt"/>
              </a:rPr>
              <a:t>1. TỔNG QUAN</a:t>
            </a:r>
            <a:endParaRPr lang="en-US">
              <a:latin typeface="+mj-lt"/>
              <a:cs typeface="+mj-lt"/>
            </a:endParaRPr>
          </a:p>
        </p:txBody>
      </p:sp>
      <p:sp>
        <p:nvSpPr>
          <p:cNvPr id="9" name="Title 2"/>
          <p:cNvSpPr/>
          <p:nvPr>
            <p:custDataLst>
              <p:tags r:id="rId2"/>
            </p:custDataLst>
          </p:nvPr>
        </p:nvSpPr>
        <p:spPr>
          <a:xfrm>
            <a:off x="0" y="572770"/>
            <a:ext cx="9174480" cy="57277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Archivo Black" panose="020B0A03020202020B04"/>
              <a:buNone/>
              <a:defRPr sz="3000" b="1" i="0" u="none" strike="noStrike" cap="none">
                <a:solidFill>
                  <a:schemeClr val="dk1"/>
                </a:solidFill>
                <a:latin typeface="Archivo Black" panose="020B0A03020202020B04"/>
                <a:ea typeface="Archivo Black" panose="020B0A03020202020B04"/>
                <a:cs typeface="Archivo Black" panose="020B0A03020202020B04"/>
                <a:sym typeface="Archivo Black" panose="020B0A03020202020B04"/>
              </a:defRPr>
            </a:lvl1pPr>
            <a:lvl2pPr marR="0" lvl="1"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2pPr>
            <a:lvl3pPr marR="0" lvl="2"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3pPr>
            <a:lvl4pPr marR="0" lvl="3"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4pPr>
            <a:lvl5pPr marR="0" lvl="4"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5pPr>
            <a:lvl6pPr marR="0" lvl="5"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6pPr>
            <a:lvl7pPr marR="0" lvl="6"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7pPr>
            <a:lvl8pPr marR="0" lvl="7"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8pPr>
            <a:lvl9pPr marR="0" lvl="8"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9pPr>
          </a:lstStyle>
          <a:p>
            <a:r>
              <a:rPr lang="en-US" sz="2000">
                <a:latin typeface="+mj-lt"/>
                <a:cs typeface="+mj-lt"/>
              </a:rPr>
              <a:t>1.3. MỤC TIÊU NGHIÊN CỨU</a:t>
            </a:r>
            <a:endParaRPr lang="en-US" sz="2000">
              <a:latin typeface="+mj-lt"/>
              <a:cs typeface="+mj-lt"/>
            </a:endParaRPr>
          </a:p>
        </p:txBody>
      </p:sp>
      <p:sp>
        <p:nvSpPr>
          <p:cNvPr id="100" name="Text Box 99"/>
          <p:cNvSpPr txBox="1"/>
          <p:nvPr>
            <p:custDataLst>
              <p:tags r:id="rId3"/>
            </p:custDataLst>
          </p:nvPr>
        </p:nvSpPr>
        <p:spPr>
          <a:xfrm>
            <a:off x="0" y="1059815"/>
            <a:ext cx="9190990" cy="1151890"/>
          </a:xfrm>
          <a:prstGeom prst="rect">
            <a:avLst/>
          </a:prstGeom>
          <a:noFill/>
          <a:ln w="9525">
            <a:noFill/>
          </a:ln>
        </p:spPr>
        <p:txBody>
          <a:bodyPr wrap="square">
            <a:noAutofit/>
          </a:bodyPr>
          <a:p>
            <a:pPr marL="0" indent="457200" algn="just">
              <a:lnSpc>
                <a:spcPct val="150000"/>
              </a:lnSpc>
            </a:pPr>
            <a:r>
              <a:rPr lang="en-US" sz="2000">
                <a:latin typeface="+mj-lt"/>
                <a:cs typeface="+mj-lt"/>
              </a:rPr>
              <a:t>Ứng dụng di động đăng ký đặt lịch khám bệnh.</a:t>
            </a:r>
            <a:endParaRPr lang="en-US" sz="2000">
              <a:latin typeface="+mj-lt"/>
              <a:cs typeface="+mj-lt"/>
            </a:endParaRPr>
          </a:p>
          <a:p>
            <a:pPr marL="0" indent="457200" algn="just">
              <a:lnSpc>
                <a:spcPct val="150000"/>
              </a:lnSpc>
            </a:pPr>
            <a:r>
              <a:rPr lang="en-US" sz="2000">
                <a:latin typeface="+mj-lt"/>
                <a:cs typeface="+mj-lt"/>
              </a:rPr>
              <a:t>Quy trình đăng ký đặt lịch khám bệnh trực tuyến.</a:t>
            </a:r>
            <a:endParaRPr lang="en-US" sz="2000">
              <a:latin typeface="+mj-lt"/>
              <a:cs typeface="+mj-lt"/>
            </a:endParaRPr>
          </a:p>
          <a:p>
            <a:pPr marL="0" indent="457200" algn="just">
              <a:lnSpc>
                <a:spcPct val="150000"/>
              </a:lnSpc>
            </a:pPr>
            <a:endParaRPr lang="en-US" sz="2000">
              <a:latin typeface="+mj-lt"/>
              <a:cs typeface="+mj-lt"/>
            </a:endParaRPr>
          </a:p>
        </p:txBody>
      </p:sp>
      <p:sp>
        <p:nvSpPr>
          <p:cNvPr id="1" name="Title 2"/>
          <p:cNvSpPr/>
          <p:nvPr>
            <p:custDataLst>
              <p:tags r:id="rId4"/>
            </p:custDataLst>
          </p:nvPr>
        </p:nvSpPr>
        <p:spPr>
          <a:xfrm>
            <a:off x="0" y="2139950"/>
            <a:ext cx="9174480" cy="57277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Archivo Black" panose="020B0A03020202020B04"/>
              <a:buNone/>
              <a:defRPr sz="3000" b="1" i="0" u="none" strike="noStrike" cap="none">
                <a:solidFill>
                  <a:schemeClr val="dk1"/>
                </a:solidFill>
                <a:latin typeface="Archivo Black" panose="020B0A03020202020B04"/>
                <a:ea typeface="Archivo Black" panose="020B0A03020202020B04"/>
                <a:cs typeface="Archivo Black" panose="020B0A03020202020B04"/>
                <a:sym typeface="Archivo Black" panose="020B0A03020202020B04"/>
              </a:defRPr>
            </a:lvl1pPr>
            <a:lvl2pPr marR="0" lvl="1"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2pPr>
            <a:lvl3pPr marR="0" lvl="2"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3pPr>
            <a:lvl4pPr marR="0" lvl="3"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4pPr>
            <a:lvl5pPr marR="0" lvl="4"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5pPr>
            <a:lvl6pPr marR="0" lvl="5"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6pPr>
            <a:lvl7pPr marR="0" lvl="6"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7pPr>
            <a:lvl8pPr marR="0" lvl="7"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8pPr>
            <a:lvl9pPr marR="0" lvl="8"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9pPr>
          </a:lstStyle>
          <a:p>
            <a:r>
              <a:rPr lang="en-US" sz="2000">
                <a:latin typeface="+mj-lt"/>
                <a:cs typeface="+mj-lt"/>
              </a:rPr>
              <a:t>1.4. ĐỐI TƯỢNG NGHIÊN CỨU</a:t>
            </a:r>
            <a:endParaRPr lang="en-US" sz="2000">
              <a:latin typeface="+mj-lt"/>
              <a:cs typeface="+mj-lt"/>
            </a:endParaRPr>
          </a:p>
        </p:txBody>
      </p:sp>
      <p:sp>
        <p:nvSpPr>
          <p:cNvPr id="2" name="Text Box 1"/>
          <p:cNvSpPr txBox="1"/>
          <p:nvPr>
            <p:custDataLst>
              <p:tags r:id="rId5"/>
            </p:custDataLst>
          </p:nvPr>
        </p:nvSpPr>
        <p:spPr>
          <a:xfrm>
            <a:off x="189230" y="2571750"/>
            <a:ext cx="9190990" cy="2155190"/>
          </a:xfrm>
          <a:prstGeom prst="rect">
            <a:avLst/>
          </a:prstGeom>
          <a:noFill/>
          <a:ln w="9525">
            <a:noFill/>
          </a:ln>
        </p:spPr>
        <p:txBody>
          <a:bodyPr wrap="square">
            <a:noAutofit/>
          </a:bodyPr>
          <a:p>
            <a:pPr marL="0" indent="457200" algn="just">
              <a:lnSpc>
                <a:spcPct val="150000"/>
              </a:lnSpc>
            </a:pPr>
            <a:r>
              <a:rPr lang="en-US" sz="2000">
                <a:latin typeface="+mj-lt"/>
                <a:cs typeface="+mj-lt"/>
              </a:rPr>
              <a:t>- Flutter Framework</a:t>
            </a:r>
            <a:endParaRPr lang="en-US" sz="2000">
              <a:latin typeface="+mj-lt"/>
              <a:cs typeface="+mj-lt"/>
            </a:endParaRPr>
          </a:p>
          <a:p>
            <a:pPr marL="0" indent="457200" algn="just">
              <a:lnSpc>
                <a:spcPct val="150000"/>
              </a:lnSpc>
            </a:pPr>
            <a:r>
              <a:rPr lang="en-US" sz="2000">
                <a:latin typeface="+mj-lt"/>
                <a:cs typeface="+mj-lt"/>
              </a:rPr>
              <a:t>- Firebase</a:t>
            </a:r>
            <a:endParaRPr lang="en-US" sz="2000">
              <a:latin typeface="+mj-lt"/>
              <a:cs typeface="+mj-lt"/>
            </a:endParaRPr>
          </a:p>
          <a:p>
            <a:pPr marL="0" indent="457200" algn="just">
              <a:lnSpc>
                <a:spcPct val="150000"/>
              </a:lnSpc>
            </a:pPr>
            <a:r>
              <a:rPr lang="en-US" sz="2000">
                <a:latin typeface="+mj-lt"/>
                <a:cs typeface="+mj-lt"/>
              </a:rPr>
              <a:t>- Dart</a:t>
            </a:r>
            <a:endParaRPr lang="en-US" sz="2000">
              <a:latin typeface="+mj-lt"/>
              <a:cs typeface="+mj-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grpId="0" nodeType="clickEffect">
                                  <p:stCondLst>
                                    <p:cond delay="0"/>
                                  </p:stCondLst>
                                  <p:childTnLst>
                                    <p:set>
                                      <p:cBhvr>
                                        <p:cTn id="12" dur="1" fill="hold">
                                          <p:stCondLst>
                                            <p:cond delay="0"/>
                                          </p:stCondLst>
                                        </p:cTn>
                                        <p:tgtEl>
                                          <p:spTgt spid="100"/>
                                        </p:tgtEl>
                                        <p:attrNameLst>
                                          <p:attrName>style.visibility</p:attrName>
                                        </p:attrNameLst>
                                      </p:cBhvr>
                                      <p:to>
                                        <p:strVal val="visible"/>
                                      </p:to>
                                    </p:set>
                                    <p:animEffect transition="in" filter="barn(inVertical)">
                                      <p:cBhvr>
                                        <p:cTn id="13" dur="500"/>
                                        <p:tgtEl>
                                          <p:spTgt spid="100"/>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1"/>
                                        </p:tgtEl>
                                        <p:attrNameLst>
                                          <p:attrName>style.visibility</p:attrName>
                                        </p:attrNameLst>
                                      </p:cBhvr>
                                      <p:to>
                                        <p:strVal val="visible"/>
                                      </p:to>
                                    </p:set>
                                    <p:anim calcmode="lin" valueType="num">
                                      <p:cBhvr additive="base">
                                        <p:cTn id="18" dur="500" fill="hold"/>
                                        <p:tgtEl>
                                          <p:spTgt spid="1"/>
                                        </p:tgtEl>
                                        <p:attrNameLst>
                                          <p:attrName>ppt_x</p:attrName>
                                        </p:attrNameLst>
                                      </p:cBhvr>
                                      <p:tavLst>
                                        <p:tav tm="0">
                                          <p:val>
                                            <p:strVal val="#ppt_x"/>
                                          </p:val>
                                        </p:tav>
                                        <p:tav tm="100000">
                                          <p:val>
                                            <p:strVal val="#ppt_x"/>
                                          </p:val>
                                        </p:tav>
                                      </p:tavLst>
                                    </p:anim>
                                    <p:anim calcmode="lin" valueType="num">
                                      <p:cBhvr additive="base">
                                        <p:cTn id="19" dur="500" fill="hold"/>
                                        <p:tgtEl>
                                          <p:spTgt spid="1"/>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6" presetClass="entr" presetSubtype="21" fill="hold" grpId="0" nodeType="click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barn(inVertical)">
                                      <p:cBhvr>
                                        <p:cTn id="2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P spid="100" grpId="0"/>
      <p:bldP spid="100" grpId="1"/>
      <p:bldP spid="1" grpId="0"/>
      <p:bldP spid="1" grpId="1"/>
      <p:bldP spid="2" grpId="0"/>
      <p:bldP spid="2"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825" name="Shape 1825"/>
        <p:cNvGrpSpPr/>
        <p:nvPr/>
      </p:nvGrpSpPr>
      <p:grpSpPr>
        <a:xfrm>
          <a:off x="0" y="0"/>
          <a:ext cx="0" cy="0"/>
          <a:chOff x="0" y="0"/>
          <a:chExt cx="0" cy="0"/>
        </a:xfrm>
      </p:grpSpPr>
      <p:grpSp>
        <p:nvGrpSpPr>
          <p:cNvPr id="1828" name="Google Shape;1828;p52"/>
          <p:cNvGrpSpPr/>
          <p:nvPr/>
        </p:nvGrpSpPr>
        <p:grpSpPr>
          <a:xfrm flipH="1">
            <a:off x="692095" y="3225975"/>
            <a:ext cx="949825" cy="657750"/>
            <a:chOff x="7368350" y="1061350"/>
            <a:chExt cx="949825" cy="657750"/>
          </a:xfrm>
        </p:grpSpPr>
        <p:sp>
          <p:nvSpPr>
            <p:cNvPr id="1829" name="Google Shape;1829;p52"/>
            <p:cNvSpPr/>
            <p:nvPr/>
          </p:nvSpPr>
          <p:spPr>
            <a:xfrm>
              <a:off x="7368350" y="1233675"/>
              <a:ext cx="361575" cy="313125"/>
            </a:xfrm>
            <a:custGeom>
              <a:avLst/>
              <a:gdLst/>
              <a:ahLst/>
              <a:cxnLst/>
              <a:rect l="l" t="t" r="r" b="b"/>
              <a:pathLst>
                <a:path w="14463" h="12525" extrusionOk="0">
                  <a:moveTo>
                    <a:pt x="3617" y="0"/>
                  </a:moveTo>
                  <a:lnTo>
                    <a:pt x="1" y="6262"/>
                  </a:lnTo>
                  <a:lnTo>
                    <a:pt x="3617" y="12524"/>
                  </a:lnTo>
                  <a:lnTo>
                    <a:pt x="10848" y="12524"/>
                  </a:lnTo>
                  <a:lnTo>
                    <a:pt x="14463" y="6262"/>
                  </a:lnTo>
                  <a:lnTo>
                    <a:pt x="108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30" name="Google Shape;1830;p52"/>
            <p:cNvSpPr/>
            <p:nvPr/>
          </p:nvSpPr>
          <p:spPr>
            <a:xfrm>
              <a:off x="7663400" y="1061350"/>
              <a:ext cx="361575" cy="313150"/>
            </a:xfrm>
            <a:custGeom>
              <a:avLst/>
              <a:gdLst/>
              <a:ahLst/>
              <a:cxnLst/>
              <a:rect l="l" t="t" r="r" b="b"/>
              <a:pathLst>
                <a:path w="14463" h="12526" extrusionOk="0">
                  <a:moveTo>
                    <a:pt x="3616" y="0"/>
                  </a:moveTo>
                  <a:lnTo>
                    <a:pt x="1" y="6263"/>
                  </a:lnTo>
                  <a:lnTo>
                    <a:pt x="3616" y="12525"/>
                  </a:lnTo>
                  <a:lnTo>
                    <a:pt x="10846" y="12525"/>
                  </a:lnTo>
                  <a:lnTo>
                    <a:pt x="14462" y="6263"/>
                  </a:lnTo>
                  <a:lnTo>
                    <a:pt x="108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31" name="Google Shape;1831;p52"/>
            <p:cNvSpPr/>
            <p:nvPr/>
          </p:nvSpPr>
          <p:spPr>
            <a:xfrm>
              <a:off x="7663400" y="1405950"/>
              <a:ext cx="361575" cy="313150"/>
            </a:xfrm>
            <a:custGeom>
              <a:avLst/>
              <a:gdLst/>
              <a:ahLst/>
              <a:cxnLst/>
              <a:rect l="l" t="t" r="r" b="b"/>
              <a:pathLst>
                <a:path w="14463" h="12526" extrusionOk="0">
                  <a:moveTo>
                    <a:pt x="3616" y="0"/>
                  </a:moveTo>
                  <a:lnTo>
                    <a:pt x="1" y="6262"/>
                  </a:lnTo>
                  <a:lnTo>
                    <a:pt x="3616" y="12526"/>
                  </a:lnTo>
                  <a:lnTo>
                    <a:pt x="10846" y="12526"/>
                  </a:lnTo>
                  <a:lnTo>
                    <a:pt x="14462" y="6262"/>
                  </a:lnTo>
                  <a:lnTo>
                    <a:pt x="108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32" name="Google Shape;1832;p52"/>
            <p:cNvSpPr/>
            <p:nvPr/>
          </p:nvSpPr>
          <p:spPr>
            <a:xfrm>
              <a:off x="7956575" y="1233675"/>
              <a:ext cx="361600" cy="313125"/>
            </a:xfrm>
            <a:custGeom>
              <a:avLst/>
              <a:gdLst/>
              <a:ahLst/>
              <a:cxnLst/>
              <a:rect l="l" t="t" r="r" b="b"/>
              <a:pathLst>
                <a:path w="14464" h="12525" extrusionOk="0">
                  <a:moveTo>
                    <a:pt x="3616" y="0"/>
                  </a:moveTo>
                  <a:lnTo>
                    <a:pt x="1" y="6262"/>
                  </a:lnTo>
                  <a:lnTo>
                    <a:pt x="3616" y="12524"/>
                  </a:lnTo>
                  <a:lnTo>
                    <a:pt x="10848" y="12524"/>
                  </a:lnTo>
                  <a:lnTo>
                    <a:pt x="14464" y="6262"/>
                  </a:lnTo>
                  <a:lnTo>
                    <a:pt x="108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pic>
        <p:nvPicPr>
          <p:cNvPr id="1833" name="Google Shape;1833;p52"/>
          <p:cNvPicPr preferRelativeResize="0"/>
          <p:nvPr/>
        </p:nvPicPr>
        <p:blipFill>
          <a:blip r:embed="rId1"/>
          <a:stretch>
            <a:fillRect/>
          </a:stretch>
        </p:blipFill>
        <p:spPr>
          <a:xfrm>
            <a:off x="2276937" y="2938450"/>
            <a:ext cx="1660152" cy="1456100"/>
          </a:xfrm>
          <a:prstGeom prst="rect">
            <a:avLst/>
          </a:prstGeom>
          <a:noFill/>
          <a:ln>
            <a:noFill/>
          </a:ln>
        </p:spPr>
      </p:pic>
      <p:pic>
        <p:nvPicPr>
          <p:cNvPr id="1834" name="Google Shape;1834;p52"/>
          <p:cNvPicPr preferRelativeResize="0"/>
          <p:nvPr/>
        </p:nvPicPr>
        <p:blipFill>
          <a:blip r:embed="rId2"/>
          <a:stretch>
            <a:fillRect/>
          </a:stretch>
        </p:blipFill>
        <p:spPr>
          <a:xfrm rot="10800000" flipH="1">
            <a:off x="692112" y="663600"/>
            <a:ext cx="2369002" cy="2077799"/>
          </a:xfrm>
          <a:prstGeom prst="rect">
            <a:avLst/>
          </a:prstGeom>
          <a:noFill/>
          <a:ln>
            <a:noFill/>
          </a:ln>
        </p:spPr>
      </p:pic>
      <p:grpSp>
        <p:nvGrpSpPr>
          <p:cNvPr id="1835" name="Google Shape;1835;p52"/>
          <p:cNvGrpSpPr/>
          <p:nvPr/>
        </p:nvGrpSpPr>
        <p:grpSpPr>
          <a:xfrm>
            <a:off x="4403363" y="178825"/>
            <a:ext cx="1243875" cy="1001841"/>
            <a:chOff x="6198500" y="1668659"/>
            <a:chExt cx="1243875" cy="1001841"/>
          </a:xfrm>
        </p:grpSpPr>
        <p:sp>
          <p:nvSpPr>
            <p:cNvPr id="1836" name="Google Shape;1836;p52"/>
            <p:cNvSpPr/>
            <p:nvPr/>
          </p:nvSpPr>
          <p:spPr>
            <a:xfrm>
              <a:off x="6493125" y="2011125"/>
              <a:ext cx="361575" cy="313150"/>
            </a:xfrm>
            <a:custGeom>
              <a:avLst/>
              <a:gdLst/>
              <a:ahLst/>
              <a:cxnLst/>
              <a:rect l="l" t="t" r="r" b="b"/>
              <a:pathLst>
                <a:path w="14463" h="12526" extrusionOk="0">
                  <a:moveTo>
                    <a:pt x="3616" y="0"/>
                  </a:moveTo>
                  <a:lnTo>
                    <a:pt x="1" y="6264"/>
                  </a:lnTo>
                  <a:lnTo>
                    <a:pt x="3616" y="12526"/>
                  </a:lnTo>
                  <a:lnTo>
                    <a:pt x="10847" y="12526"/>
                  </a:lnTo>
                  <a:lnTo>
                    <a:pt x="14463" y="6264"/>
                  </a:lnTo>
                  <a:lnTo>
                    <a:pt x="108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37" name="Google Shape;1837;p52"/>
            <p:cNvSpPr/>
            <p:nvPr/>
          </p:nvSpPr>
          <p:spPr>
            <a:xfrm>
              <a:off x="6198500" y="1840450"/>
              <a:ext cx="361575" cy="313150"/>
            </a:xfrm>
            <a:custGeom>
              <a:avLst/>
              <a:gdLst/>
              <a:ahLst/>
              <a:cxnLst/>
              <a:rect l="l" t="t" r="r" b="b"/>
              <a:pathLst>
                <a:path w="14463" h="12526" extrusionOk="0">
                  <a:moveTo>
                    <a:pt x="3617" y="0"/>
                  </a:moveTo>
                  <a:lnTo>
                    <a:pt x="1" y="6262"/>
                  </a:lnTo>
                  <a:lnTo>
                    <a:pt x="3617" y="12526"/>
                  </a:lnTo>
                  <a:lnTo>
                    <a:pt x="10848" y="12526"/>
                  </a:lnTo>
                  <a:lnTo>
                    <a:pt x="14463" y="6262"/>
                  </a:lnTo>
                  <a:lnTo>
                    <a:pt x="108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38" name="Google Shape;1838;p52"/>
            <p:cNvSpPr/>
            <p:nvPr/>
          </p:nvSpPr>
          <p:spPr>
            <a:xfrm>
              <a:off x="6493125" y="2357350"/>
              <a:ext cx="361575" cy="313150"/>
            </a:xfrm>
            <a:custGeom>
              <a:avLst/>
              <a:gdLst/>
              <a:ahLst/>
              <a:cxnLst/>
              <a:rect l="l" t="t" r="r" b="b"/>
              <a:pathLst>
                <a:path w="14463" h="12526" extrusionOk="0">
                  <a:moveTo>
                    <a:pt x="3616" y="0"/>
                  </a:moveTo>
                  <a:lnTo>
                    <a:pt x="1" y="6264"/>
                  </a:lnTo>
                  <a:lnTo>
                    <a:pt x="3616" y="12526"/>
                  </a:lnTo>
                  <a:lnTo>
                    <a:pt x="10847" y="12526"/>
                  </a:lnTo>
                  <a:lnTo>
                    <a:pt x="14463" y="6264"/>
                  </a:lnTo>
                  <a:lnTo>
                    <a:pt x="108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39" name="Google Shape;1839;p52"/>
            <p:cNvSpPr/>
            <p:nvPr/>
          </p:nvSpPr>
          <p:spPr>
            <a:xfrm>
              <a:off x="6786275" y="1840450"/>
              <a:ext cx="361625" cy="313150"/>
            </a:xfrm>
            <a:custGeom>
              <a:avLst/>
              <a:gdLst/>
              <a:ahLst/>
              <a:cxnLst/>
              <a:rect l="l" t="t" r="r" b="b"/>
              <a:pathLst>
                <a:path w="14465" h="12526" extrusionOk="0">
                  <a:moveTo>
                    <a:pt x="3617" y="0"/>
                  </a:moveTo>
                  <a:lnTo>
                    <a:pt x="1" y="6262"/>
                  </a:lnTo>
                  <a:lnTo>
                    <a:pt x="3617" y="12526"/>
                  </a:lnTo>
                  <a:lnTo>
                    <a:pt x="10849" y="12526"/>
                  </a:lnTo>
                  <a:lnTo>
                    <a:pt x="14465" y="6262"/>
                  </a:lnTo>
                  <a:lnTo>
                    <a:pt x="108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40" name="Google Shape;1840;p52"/>
            <p:cNvSpPr/>
            <p:nvPr/>
          </p:nvSpPr>
          <p:spPr>
            <a:xfrm>
              <a:off x="6786275" y="2185050"/>
              <a:ext cx="361625" cy="313125"/>
            </a:xfrm>
            <a:custGeom>
              <a:avLst/>
              <a:gdLst/>
              <a:ahLst/>
              <a:cxnLst/>
              <a:rect l="l" t="t" r="r" b="b"/>
              <a:pathLst>
                <a:path w="14465" h="12525" extrusionOk="0">
                  <a:moveTo>
                    <a:pt x="3617" y="0"/>
                  </a:moveTo>
                  <a:lnTo>
                    <a:pt x="1" y="6263"/>
                  </a:lnTo>
                  <a:lnTo>
                    <a:pt x="3617" y="12525"/>
                  </a:lnTo>
                  <a:lnTo>
                    <a:pt x="10849" y="12525"/>
                  </a:lnTo>
                  <a:lnTo>
                    <a:pt x="14465" y="6263"/>
                  </a:lnTo>
                  <a:lnTo>
                    <a:pt x="108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41" name="Google Shape;1841;p52"/>
            <p:cNvSpPr/>
            <p:nvPr/>
          </p:nvSpPr>
          <p:spPr>
            <a:xfrm>
              <a:off x="7080800" y="1668659"/>
              <a:ext cx="361575" cy="313150"/>
            </a:xfrm>
            <a:custGeom>
              <a:avLst/>
              <a:gdLst/>
              <a:ahLst/>
              <a:cxnLst/>
              <a:rect l="l" t="t" r="r" b="b"/>
              <a:pathLst>
                <a:path w="14463" h="12526" extrusionOk="0">
                  <a:moveTo>
                    <a:pt x="3617" y="0"/>
                  </a:moveTo>
                  <a:lnTo>
                    <a:pt x="1" y="6262"/>
                  </a:lnTo>
                  <a:lnTo>
                    <a:pt x="3617" y="12526"/>
                  </a:lnTo>
                  <a:lnTo>
                    <a:pt x="10848" y="12526"/>
                  </a:lnTo>
                  <a:lnTo>
                    <a:pt x="14463" y="6262"/>
                  </a:lnTo>
                  <a:lnTo>
                    <a:pt x="108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842" name="Google Shape;1842;p52"/>
          <p:cNvSpPr/>
          <p:nvPr/>
        </p:nvSpPr>
        <p:spPr>
          <a:xfrm flipH="1">
            <a:off x="4922208" y="4433300"/>
            <a:ext cx="286575" cy="248200"/>
          </a:xfrm>
          <a:custGeom>
            <a:avLst/>
            <a:gdLst/>
            <a:ahLst/>
            <a:cxnLst/>
            <a:rect l="l" t="t" r="r" b="b"/>
            <a:pathLst>
              <a:path w="11463" h="9928" extrusionOk="0">
                <a:moveTo>
                  <a:pt x="2866" y="0"/>
                </a:moveTo>
                <a:lnTo>
                  <a:pt x="0" y="4964"/>
                </a:lnTo>
                <a:lnTo>
                  <a:pt x="2866" y="9928"/>
                </a:lnTo>
                <a:lnTo>
                  <a:pt x="8596" y="9928"/>
                </a:lnTo>
                <a:lnTo>
                  <a:pt x="11462" y="4964"/>
                </a:lnTo>
                <a:lnTo>
                  <a:pt x="859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1843" name="Google Shape;1843;p52"/>
          <p:cNvPicPr preferRelativeResize="0"/>
          <p:nvPr>
            <p:ph type="pic" idx="2"/>
          </p:nvPr>
        </p:nvPicPr>
        <p:blipFill rotWithShape="1">
          <a:blip r:embed="rId3"/>
          <a:srcRect l="7572" r="25654" b="10865"/>
          <a:stretch>
            <a:fillRect/>
          </a:stretch>
        </p:blipFill>
        <p:spPr>
          <a:xfrm>
            <a:off x="762013" y="1075200"/>
            <a:ext cx="3363300" cy="2993100"/>
          </a:xfrm>
          <a:prstGeom prst="hexagon">
            <a:avLst>
              <a:gd name="adj" fmla="val 25000"/>
              <a:gd name="vf" fmla="val 115470"/>
            </a:avLst>
          </a:prstGeom>
        </p:spPr>
      </p:pic>
      <p:grpSp>
        <p:nvGrpSpPr>
          <p:cNvPr id="1844" name="Google Shape;1844;p52"/>
          <p:cNvGrpSpPr/>
          <p:nvPr/>
        </p:nvGrpSpPr>
        <p:grpSpPr>
          <a:xfrm>
            <a:off x="3154013" y="893507"/>
            <a:ext cx="492502" cy="434991"/>
            <a:chOff x="5233025" y="493775"/>
            <a:chExt cx="836025" cy="738400"/>
          </a:xfrm>
        </p:grpSpPr>
        <p:sp>
          <p:nvSpPr>
            <p:cNvPr id="1845" name="Google Shape;1845;p52"/>
            <p:cNvSpPr/>
            <p:nvPr/>
          </p:nvSpPr>
          <p:spPr>
            <a:xfrm>
              <a:off x="5233025" y="493775"/>
              <a:ext cx="836025" cy="738400"/>
            </a:xfrm>
            <a:custGeom>
              <a:avLst/>
              <a:gdLst/>
              <a:ahLst/>
              <a:cxnLst/>
              <a:rect l="l" t="t" r="r" b="b"/>
              <a:pathLst>
                <a:path w="33441" h="29536" extrusionOk="0">
                  <a:moveTo>
                    <a:pt x="9933" y="1"/>
                  </a:moveTo>
                  <a:cubicBezTo>
                    <a:pt x="8859" y="1"/>
                    <a:pt x="7865" y="575"/>
                    <a:pt x="7326" y="1507"/>
                  </a:cubicBezTo>
                  <a:lnTo>
                    <a:pt x="539" y="13263"/>
                  </a:lnTo>
                  <a:cubicBezTo>
                    <a:pt x="1" y="14194"/>
                    <a:pt x="1" y="15342"/>
                    <a:pt x="539" y="16273"/>
                  </a:cubicBezTo>
                  <a:lnTo>
                    <a:pt x="7326" y="28029"/>
                  </a:lnTo>
                  <a:cubicBezTo>
                    <a:pt x="7865" y="28961"/>
                    <a:pt x="8859" y="29535"/>
                    <a:pt x="9933" y="29535"/>
                  </a:cubicBezTo>
                  <a:lnTo>
                    <a:pt x="23508" y="29535"/>
                  </a:lnTo>
                  <a:cubicBezTo>
                    <a:pt x="24584" y="29535"/>
                    <a:pt x="25577" y="28961"/>
                    <a:pt x="26115" y="28029"/>
                  </a:cubicBezTo>
                  <a:lnTo>
                    <a:pt x="32903" y="16273"/>
                  </a:lnTo>
                  <a:cubicBezTo>
                    <a:pt x="33441" y="15342"/>
                    <a:pt x="33441" y="14195"/>
                    <a:pt x="32903" y="13263"/>
                  </a:cubicBezTo>
                  <a:lnTo>
                    <a:pt x="26115" y="1507"/>
                  </a:lnTo>
                  <a:cubicBezTo>
                    <a:pt x="25577" y="575"/>
                    <a:pt x="24584" y="1"/>
                    <a:pt x="235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46" name="Google Shape;1846;p52"/>
            <p:cNvSpPr/>
            <p:nvPr/>
          </p:nvSpPr>
          <p:spPr>
            <a:xfrm>
              <a:off x="5441425" y="653375"/>
              <a:ext cx="419200" cy="419200"/>
            </a:xfrm>
            <a:custGeom>
              <a:avLst/>
              <a:gdLst/>
              <a:ahLst/>
              <a:cxnLst/>
              <a:rect l="l" t="t" r="r" b="b"/>
              <a:pathLst>
                <a:path w="16768" h="16768" extrusionOk="0">
                  <a:moveTo>
                    <a:pt x="6510" y="0"/>
                  </a:moveTo>
                  <a:cubicBezTo>
                    <a:pt x="5794" y="0"/>
                    <a:pt x="5212" y="581"/>
                    <a:pt x="5212" y="1299"/>
                  </a:cubicBezTo>
                  <a:lnTo>
                    <a:pt x="5212" y="3914"/>
                  </a:lnTo>
                  <a:cubicBezTo>
                    <a:pt x="5212" y="4630"/>
                    <a:pt x="4631" y="5212"/>
                    <a:pt x="3913" y="5212"/>
                  </a:cubicBezTo>
                  <a:lnTo>
                    <a:pt x="1299" y="5212"/>
                  </a:lnTo>
                  <a:cubicBezTo>
                    <a:pt x="583" y="5212"/>
                    <a:pt x="1" y="5793"/>
                    <a:pt x="1" y="6511"/>
                  </a:cubicBezTo>
                  <a:lnTo>
                    <a:pt x="1" y="10258"/>
                  </a:lnTo>
                  <a:cubicBezTo>
                    <a:pt x="1" y="10975"/>
                    <a:pt x="582" y="11557"/>
                    <a:pt x="1299" y="11557"/>
                  </a:cubicBezTo>
                  <a:lnTo>
                    <a:pt x="3913" y="11557"/>
                  </a:lnTo>
                  <a:cubicBezTo>
                    <a:pt x="4629" y="11557"/>
                    <a:pt x="5212" y="12138"/>
                    <a:pt x="5212" y="12856"/>
                  </a:cubicBezTo>
                  <a:lnTo>
                    <a:pt x="5212" y="15468"/>
                  </a:lnTo>
                  <a:cubicBezTo>
                    <a:pt x="5212" y="16186"/>
                    <a:pt x="5793" y="16767"/>
                    <a:pt x="6510" y="16767"/>
                  </a:cubicBezTo>
                  <a:lnTo>
                    <a:pt x="10258" y="16767"/>
                  </a:lnTo>
                  <a:cubicBezTo>
                    <a:pt x="10975" y="16767"/>
                    <a:pt x="11556" y="16187"/>
                    <a:pt x="11556" y="15468"/>
                  </a:cubicBezTo>
                  <a:lnTo>
                    <a:pt x="11556" y="12855"/>
                  </a:lnTo>
                  <a:cubicBezTo>
                    <a:pt x="11556" y="12138"/>
                    <a:pt x="12137" y="11556"/>
                    <a:pt x="12855" y="11556"/>
                  </a:cubicBezTo>
                  <a:lnTo>
                    <a:pt x="15470" y="11556"/>
                  </a:lnTo>
                  <a:cubicBezTo>
                    <a:pt x="16186" y="11556"/>
                    <a:pt x="16768" y="10975"/>
                    <a:pt x="16768" y="10257"/>
                  </a:cubicBezTo>
                  <a:lnTo>
                    <a:pt x="16768" y="6510"/>
                  </a:lnTo>
                  <a:cubicBezTo>
                    <a:pt x="16768" y="5795"/>
                    <a:pt x="16186" y="5212"/>
                    <a:pt x="15470" y="5212"/>
                  </a:cubicBezTo>
                  <a:lnTo>
                    <a:pt x="12855" y="5212"/>
                  </a:lnTo>
                  <a:cubicBezTo>
                    <a:pt x="12139" y="5212"/>
                    <a:pt x="11556" y="4631"/>
                    <a:pt x="11556" y="3914"/>
                  </a:cubicBezTo>
                  <a:lnTo>
                    <a:pt x="11556" y="1299"/>
                  </a:lnTo>
                  <a:cubicBezTo>
                    <a:pt x="11556" y="582"/>
                    <a:pt x="10976" y="0"/>
                    <a:pt x="1025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336" name="Google Shape;336;p43"/>
          <p:cNvSpPr txBox="1"/>
          <p:nvPr>
            <p:ph type="title"/>
            <p:custDataLst>
              <p:tags r:id="rId4"/>
            </p:custDataLst>
          </p:nvPr>
        </p:nvSpPr>
        <p:spPr>
          <a:xfrm>
            <a:off x="4765040" y="1172210"/>
            <a:ext cx="4130675" cy="2581275"/>
          </a:xfrm>
          <a:prstGeom prst="rect">
            <a:avLst/>
          </a:prstGeom>
        </p:spPr>
        <p:txBody>
          <a:bodyPr spcFirstLastPara="1" wrap="square" lIns="91425" tIns="91425" rIns="91425" bIns="91425" anchor="t" anchorCtr="0">
            <a:noAutofit/>
          </a:bodyPr>
          <a:p>
            <a:pPr marL="0" lvl="0" indent="0" algn="ctr" rtl="0">
              <a:lnSpc>
                <a:spcPct val="150000"/>
              </a:lnSpc>
              <a:spcBef>
                <a:spcPts val="0"/>
              </a:spcBef>
              <a:spcAft>
                <a:spcPts val="0"/>
              </a:spcAft>
              <a:buNone/>
            </a:pPr>
            <a:r>
              <a:rPr lang="en-US" altLang="en-GB" sz="3600" b="1">
                <a:latin typeface="+mj-lt"/>
                <a:cs typeface="+mj-lt"/>
              </a:rPr>
              <a:t>2.</a:t>
            </a:r>
            <a:br>
              <a:rPr lang="en-US" altLang="en-GB" sz="3600" b="1">
                <a:latin typeface="+mj-lt"/>
                <a:cs typeface="+mj-lt"/>
              </a:rPr>
            </a:br>
            <a:r>
              <a:rPr lang="en-US" altLang="en-GB" sz="3600" b="1">
                <a:latin typeface="+mj-lt"/>
                <a:cs typeface="+mj-lt"/>
              </a:rPr>
              <a:t>THỰC HIỆN HÓA NGHIÊN CỨU</a:t>
            </a:r>
            <a:endParaRPr lang="en-US" altLang="en-GB" sz="3600" b="1">
              <a:latin typeface="+mj-lt"/>
              <a:cs typeface="+mj-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36"/>
                                        </p:tgtEl>
                                        <p:attrNameLst>
                                          <p:attrName>style.visibility</p:attrName>
                                        </p:attrNameLst>
                                      </p:cBhvr>
                                      <p:to>
                                        <p:strVal val="visible"/>
                                      </p:to>
                                    </p:set>
                                    <p:anim calcmode="lin" valueType="num">
                                      <p:cBhvr additive="base">
                                        <p:cTn id="7" dur="500" fill="hold"/>
                                        <p:tgtEl>
                                          <p:spTgt spid="336"/>
                                        </p:tgtEl>
                                        <p:attrNameLst>
                                          <p:attrName>ppt_x</p:attrName>
                                        </p:attrNameLst>
                                      </p:cBhvr>
                                      <p:tavLst>
                                        <p:tav tm="0">
                                          <p:val>
                                            <p:strVal val="#ppt_x"/>
                                          </p:val>
                                        </p:tav>
                                        <p:tav tm="100000">
                                          <p:val>
                                            <p:strVal val="#ppt_x"/>
                                          </p:val>
                                        </p:tav>
                                      </p:tavLst>
                                    </p:anim>
                                    <p:anim calcmode="lin" valueType="num">
                                      <p:cBhvr additive="base">
                                        <p:cTn id="8" dur="500" fill="hold"/>
                                        <p:tgtEl>
                                          <p:spTgt spid="33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6" grpId="0"/>
      <p:bldP spid="336" grpI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850" name="Shape 1850"/>
        <p:cNvGrpSpPr/>
        <p:nvPr/>
      </p:nvGrpSpPr>
      <p:grpSpPr>
        <a:xfrm>
          <a:off x="0" y="0"/>
          <a:ext cx="0" cy="0"/>
          <a:chOff x="0" y="0"/>
          <a:chExt cx="0" cy="0"/>
        </a:xfrm>
      </p:grpSpPr>
      <p:sp>
        <p:nvSpPr>
          <p:cNvPr id="12" name="Title 11"/>
          <p:cNvSpPr/>
          <p:nvPr>
            <p:ph type="title"/>
            <p:custDataLst>
              <p:tags r:id="rId1"/>
            </p:custDataLst>
          </p:nvPr>
        </p:nvSpPr>
        <p:spPr>
          <a:xfrm>
            <a:off x="0" y="0"/>
            <a:ext cx="9144635" cy="572770"/>
          </a:xfrm>
        </p:spPr>
        <p:txBody>
          <a:bodyPr/>
          <a:p>
            <a:r>
              <a:rPr lang="en-US" sz="3000">
                <a:latin typeface="+mj-lt"/>
                <a:cs typeface="+mj-lt"/>
              </a:rPr>
              <a:t>2. THỰC HIỆN HÓA NGHIÊN CỨU</a:t>
            </a:r>
            <a:endParaRPr lang="en-US" sz="3000">
              <a:latin typeface="+mj-lt"/>
              <a:cs typeface="+mj-lt"/>
            </a:endParaRPr>
          </a:p>
        </p:txBody>
      </p:sp>
      <p:sp>
        <p:nvSpPr>
          <p:cNvPr id="13" name="Title 2"/>
          <p:cNvSpPr/>
          <p:nvPr>
            <p:custDataLst>
              <p:tags r:id="rId2"/>
            </p:custDataLst>
          </p:nvPr>
        </p:nvSpPr>
        <p:spPr>
          <a:xfrm>
            <a:off x="0" y="572770"/>
            <a:ext cx="9174480" cy="57277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Archivo Black" panose="020B0A03020202020B04"/>
              <a:buNone/>
              <a:defRPr sz="3000" b="1" i="0" u="none" strike="noStrike" cap="none">
                <a:solidFill>
                  <a:schemeClr val="dk1"/>
                </a:solidFill>
                <a:latin typeface="Archivo Black" panose="020B0A03020202020B04"/>
                <a:ea typeface="Archivo Black" panose="020B0A03020202020B04"/>
                <a:cs typeface="Archivo Black" panose="020B0A03020202020B04"/>
                <a:sym typeface="Archivo Black" panose="020B0A03020202020B04"/>
              </a:defRPr>
            </a:lvl1pPr>
            <a:lvl2pPr marR="0" lvl="1"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2pPr>
            <a:lvl3pPr marR="0" lvl="2"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3pPr>
            <a:lvl4pPr marR="0" lvl="3"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4pPr>
            <a:lvl5pPr marR="0" lvl="4"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5pPr>
            <a:lvl6pPr marR="0" lvl="5"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6pPr>
            <a:lvl7pPr marR="0" lvl="6"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7pPr>
            <a:lvl8pPr marR="0" lvl="7"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8pPr>
            <a:lvl9pPr marR="0" lvl="8"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9pPr>
          </a:lstStyle>
          <a:p>
            <a:r>
              <a:rPr lang="en-US" sz="2000">
                <a:latin typeface="+mj-lt"/>
                <a:cs typeface="+mj-lt"/>
              </a:rPr>
              <a:t>2.1. MÔ HÌNH XỬ LÝ</a:t>
            </a:r>
            <a:endParaRPr lang="en-US" sz="2000">
              <a:latin typeface="+mj-lt"/>
              <a:cs typeface="+mj-lt"/>
            </a:endParaRPr>
          </a:p>
        </p:txBody>
      </p:sp>
      <p:sp>
        <p:nvSpPr>
          <p:cNvPr id="14" name="Text Box 13"/>
          <p:cNvSpPr txBox="1"/>
          <p:nvPr>
            <p:custDataLst>
              <p:tags r:id="rId3"/>
            </p:custDataLst>
          </p:nvPr>
        </p:nvSpPr>
        <p:spPr>
          <a:xfrm>
            <a:off x="3810" y="988060"/>
            <a:ext cx="9144000" cy="4154805"/>
          </a:xfrm>
          <a:prstGeom prst="rect">
            <a:avLst/>
          </a:prstGeom>
          <a:noFill/>
          <a:ln w="9525">
            <a:noFill/>
          </a:ln>
        </p:spPr>
        <p:txBody>
          <a:bodyPr wrap="square">
            <a:noAutofit/>
          </a:bodyPr>
          <a:p>
            <a:pPr marL="0" indent="457200">
              <a:lnSpc>
                <a:spcPct val="150000"/>
              </a:lnSpc>
            </a:pPr>
            <a:r>
              <a:rPr lang="en-US" sz="1600" b="1">
                <a:latin typeface="+mj-lt"/>
                <a:ea typeface="SimSun" panose="02010600030101010101" pitchFamily="2" charset="-122"/>
                <a:cs typeface="+mj-lt"/>
                <a:sym typeface="+mn-ea"/>
              </a:rPr>
              <a:t>Ứng dụng cho phép người dùng</a:t>
            </a:r>
            <a:endParaRPr lang="en-US" sz="1600" b="1">
              <a:latin typeface="+mj-lt"/>
              <a:ea typeface="SimSun" panose="02010600030101010101" pitchFamily="2" charset="-122"/>
              <a:cs typeface="+mj-lt"/>
              <a:sym typeface="+mn-ea"/>
            </a:endParaRPr>
          </a:p>
        </p:txBody>
      </p:sp>
      <p:pic>
        <p:nvPicPr>
          <p:cNvPr id="18" name="Picture 6"/>
          <p:cNvPicPr>
            <a:picLocks noChangeAspect="1"/>
          </p:cNvPicPr>
          <p:nvPr/>
        </p:nvPicPr>
        <p:blipFill>
          <a:blip r:embed="rId4"/>
          <a:stretch>
            <a:fillRect/>
          </a:stretch>
        </p:blipFill>
        <p:spPr>
          <a:xfrm>
            <a:off x="1619885" y="1435735"/>
            <a:ext cx="6221095" cy="341884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anim calcmode="lin" valueType="num">
                                      <p:cBhvr additive="base">
                                        <p:cTn id="13" dur="500" fill="hold"/>
                                        <p:tgtEl>
                                          <p:spTgt spid="13"/>
                                        </p:tgtEl>
                                        <p:attrNameLst>
                                          <p:attrName>ppt_x</p:attrName>
                                        </p:attrNameLst>
                                      </p:cBhvr>
                                      <p:tavLst>
                                        <p:tav tm="0">
                                          <p:val>
                                            <p:strVal val="#ppt_x"/>
                                          </p:val>
                                        </p:tav>
                                        <p:tav tm="100000">
                                          <p:val>
                                            <p:strVal val="#ppt_x"/>
                                          </p:val>
                                        </p:tav>
                                      </p:tavLst>
                                    </p:anim>
                                    <p:anim calcmode="lin" valueType="num">
                                      <p:cBhvr additive="base">
                                        <p:cTn id="14"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barn(inVertical)">
                                      <p:cBhvr>
                                        <p:cTn id="19" dur="500"/>
                                        <p:tgtEl>
                                          <p:spTgt spid="14"/>
                                        </p:tgtEl>
                                      </p:cBhvr>
                                    </p:animEffect>
                                  </p:childTnLst>
                                </p:cTn>
                              </p:par>
                            </p:childTnLst>
                          </p:cTn>
                        </p:par>
                      </p:childTnLst>
                    </p:cTn>
                  </p:par>
                  <p:par>
                    <p:cTn id="20" fill="hold">
                      <p:stCondLst>
                        <p:cond delay="indefinite"/>
                      </p:stCondLst>
                      <p:childTnLst>
                        <p:par>
                          <p:cTn id="21" fill="hold">
                            <p:stCondLst>
                              <p:cond delay="0"/>
                            </p:stCondLst>
                            <p:childTnLst>
                              <p:par>
                                <p:cTn id="22" presetID="16" presetClass="entr" presetSubtype="21" fill="hold" nodeType="click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barn(inVertical)">
                                      <p:cBhvr>
                                        <p:cTn id="24"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2" grpId="1"/>
      <p:bldP spid="13" grpId="0"/>
      <p:bldP spid="13" grpId="1"/>
      <p:bldP spid="14" grpId="0"/>
      <p:bldP spid="14" grpId="1"/>
    </p:bldLst>
  </p:timing>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6.xml><?xml version="1.0" encoding="utf-8"?>
<p:tagLst xmlns:p="http://schemas.openxmlformats.org/presentationml/2006/main">
  <p:tag name="KSO_WM_BEAUTIFY_FLAG" val=""/>
</p:tagLst>
</file>

<file path=ppt/tags/tag17.xml><?xml version="1.0" encoding="utf-8"?>
<p:tagLst xmlns:p="http://schemas.openxmlformats.org/presentationml/2006/main">
  <p:tag name="KSO_WM_BEAUTIFY_FLAG" val=""/>
</p:tagLst>
</file>

<file path=ppt/tags/tag18.xml><?xml version="1.0" encoding="utf-8"?>
<p:tagLst xmlns:p="http://schemas.openxmlformats.org/presentationml/2006/main">
  <p:tag name="KSO_WM_BEAUTIFY_FLAG" val=""/>
</p:tagLst>
</file>

<file path=ppt/tags/tag19.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20.xml><?xml version="1.0" encoding="utf-8"?>
<p:tagLst xmlns:p="http://schemas.openxmlformats.org/presentationml/2006/main">
  <p:tag name="KSO_WM_BEAUTIFY_FLAG" val=""/>
</p:tagLst>
</file>

<file path=ppt/tags/tag21.xml><?xml version="1.0" encoding="utf-8"?>
<p:tagLst xmlns:p="http://schemas.openxmlformats.org/presentationml/2006/main">
  <p:tag name="KSO_WM_BEAUTIFY_FLAG" val=""/>
</p:tagLst>
</file>

<file path=ppt/tags/tag22.xml><?xml version="1.0" encoding="utf-8"?>
<p:tagLst xmlns:p="http://schemas.openxmlformats.org/presentationml/2006/main">
  <p:tag name="KSO_WM_BEAUTIFY_FLAG" val=""/>
</p:tagLst>
</file>

<file path=ppt/tags/tag23.xml><?xml version="1.0" encoding="utf-8"?>
<p:tagLst xmlns:p="http://schemas.openxmlformats.org/presentationml/2006/main">
  <p:tag name="KSO_WM_BEAUTIFY_FLAG" val=""/>
</p:tagLst>
</file>

<file path=ppt/tags/tag24.xml><?xml version="1.0" encoding="utf-8"?>
<p:tagLst xmlns:p="http://schemas.openxmlformats.org/presentationml/2006/main">
  <p:tag name="KSO_WM_BEAUTIFY_FLAG" val=""/>
</p:tagLst>
</file>

<file path=ppt/tags/tag25.xml><?xml version="1.0" encoding="utf-8"?>
<p:tagLst xmlns:p="http://schemas.openxmlformats.org/presentationml/2006/main">
  <p:tag name="KSO_WM_BEAUTIFY_FLAG" val=""/>
</p:tagLst>
</file>

<file path=ppt/tags/tag26.xml><?xml version="1.0" encoding="utf-8"?>
<p:tagLst xmlns:p="http://schemas.openxmlformats.org/presentationml/2006/main">
  <p:tag name="KSO_WM_BEAUTIFY_FLAG" val=""/>
</p:tagLst>
</file>

<file path=ppt/tags/tag27.xml><?xml version="1.0" encoding="utf-8"?>
<p:tagLst xmlns:p="http://schemas.openxmlformats.org/presentationml/2006/main">
  <p:tag name="KSO_WM_BEAUTIFY_FLAG" val=""/>
</p:tagLst>
</file>

<file path=ppt/tags/tag28.xml><?xml version="1.0" encoding="utf-8"?>
<p:tagLst xmlns:p="http://schemas.openxmlformats.org/presentationml/2006/main">
  <p:tag name="KSO_WM_BEAUTIFY_FLAG" val=""/>
</p:tagLst>
</file>

<file path=ppt/tags/tag29.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30.xml><?xml version="1.0" encoding="utf-8"?>
<p:tagLst xmlns:p="http://schemas.openxmlformats.org/presentationml/2006/main">
  <p:tag name="KSO_WM_BEAUTIFY_FLAG" val=""/>
</p:tagLst>
</file>

<file path=ppt/tags/tag31.xml><?xml version="1.0" encoding="utf-8"?>
<p:tagLst xmlns:p="http://schemas.openxmlformats.org/presentationml/2006/main">
  <p:tag name="KSO_WM_BEAUTIFY_FLAG" val=""/>
</p:tagLst>
</file>

<file path=ppt/tags/tag32.xml><?xml version="1.0" encoding="utf-8"?>
<p:tagLst xmlns:p="http://schemas.openxmlformats.org/presentationml/2006/main">
  <p:tag name="KSO_WM_BEAUTIFY_FLAG" val=""/>
</p:tagLst>
</file>

<file path=ppt/tags/tag33.xml><?xml version="1.0" encoding="utf-8"?>
<p:tagLst xmlns:p="http://schemas.openxmlformats.org/presentationml/2006/main">
  <p:tag name="KSO_WM_BEAUTIFY_FLAG" val=""/>
</p:tagLst>
</file>

<file path=ppt/tags/tag34.xml><?xml version="1.0" encoding="utf-8"?>
<p:tagLst xmlns:p="http://schemas.openxmlformats.org/presentationml/2006/main">
  <p:tag name="KSO_WM_BEAUTIFY_FLAG" val=""/>
</p:tagLst>
</file>

<file path=ppt/tags/tag35.xml><?xml version="1.0" encoding="utf-8"?>
<p:tagLst xmlns:p="http://schemas.openxmlformats.org/presentationml/2006/main">
  <p:tag name="KSO_WM_BEAUTIFY_FLAG" val=""/>
</p:tagLst>
</file>

<file path=ppt/tags/tag36.xml><?xml version="1.0" encoding="utf-8"?>
<p:tagLst xmlns:p="http://schemas.openxmlformats.org/presentationml/2006/main">
  <p:tag name="KSO_WM_BEAUTIFY_FLAG" val=""/>
</p:tagLst>
</file>

<file path=ppt/tags/tag37.xml><?xml version="1.0" encoding="utf-8"?>
<p:tagLst xmlns:p="http://schemas.openxmlformats.org/presentationml/2006/main">
  <p:tag name="KSO_WM_BEAUTIFY_FLAG" val=""/>
</p:tagLst>
</file>

<file path=ppt/tags/tag38.xml><?xml version="1.0" encoding="utf-8"?>
<p:tagLst xmlns:p="http://schemas.openxmlformats.org/presentationml/2006/main">
  <p:tag name="KSO_WM_BEAUTIFY_FLAG" val=""/>
</p:tagLst>
</file>

<file path=ppt/tags/tag39.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40.xml><?xml version="1.0" encoding="utf-8"?>
<p:tagLst xmlns:p="http://schemas.openxmlformats.org/presentationml/2006/main">
  <p:tag name="KSO_WM_BEAUTIFY_FLAG" val=""/>
</p:tagLst>
</file>

<file path=ppt/tags/tag41.xml><?xml version="1.0" encoding="utf-8"?>
<p:tagLst xmlns:p="http://schemas.openxmlformats.org/presentationml/2006/main">
  <p:tag name="KSO_WM_BEAUTIFY_FLAG" val=""/>
</p:tagLst>
</file>

<file path=ppt/tags/tag42.xml><?xml version="1.0" encoding="utf-8"?>
<p:tagLst xmlns:p="http://schemas.openxmlformats.org/presentationml/2006/main">
  <p:tag name="KSO_WM_BEAUTIFY_FLAG" val=""/>
</p:tagLst>
</file>

<file path=ppt/tags/tag43.xml><?xml version="1.0" encoding="utf-8"?>
<p:tagLst xmlns:p="http://schemas.openxmlformats.org/presentationml/2006/main">
  <p:tag name="KSO_WM_BEAUTIFY_FLAG" val=""/>
</p:tagLst>
</file>

<file path=ppt/tags/tag44.xml><?xml version="1.0" encoding="utf-8"?>
<p:tagLst xmlns:p="http://schemas.openxmlformats.org/presentationml/2006/main">
  <p:tag name="KSO_WM_BEAUTIFY_FLAG" val=""/>
</p:tagLst>
</file>

<file path=ppt/tags/tag45.xml><?xml version="1.0" encoding="utf-8"?>
<p:tagLst xmlns:p="http://schemas.openxmlformats.org/presentationml/2006/main">
  <p:tag name="KSO_WM_BEAUTIFY_FLAG" val=""/>
</p:tagLst>
</file>

<file path=ppt/tags/tag46.xml><?xml version="1.0" encoding="utf-8"?>
<p:tagLst xmlns:p="http://schemas.openxmlformats.org/presentationml/2006/main">
  <p:tag name="KSO_WM_BEAUTIFY_FLAG" val=""/>
</p:tagLst>
</file>

<file path=ppt/tags/tag47.xml><?xml version="1.0" encoding="utf-8"?>
<p:tagLst xmlns:p="http://schemas.openxmlformats.org/presentationml/2006/main">
  <p:tag name="KSO_WM_BEAUTIFY_FLAG" val=""/>
</p:tagLst>
</file>

<file path=ppt/tags/tag48.xml><?xml version="1.0" encoding="utf-8"?>
<p:tagLst xmlns:p="http://schemas.openxmlformats.org/presentationml/2006/main">
  <p:tag name="KSO_WM_BEAUTIFY_FLAG" val=""/>
</p:tagLst>
</file>

<file path=ppt/tags/tag49.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50.xml><?xml version="1.0" encoding="utf-8"?>
<p:tagLst xmlns:p="http://schemas.openxmlformats.org/presentationml/2006/main">
  <p:tag name="KSO_WM_BEAUTIFY_FLAG" val=""/>
</p:tagLst>
</file>

<file path=ppt/tags/tag51.xml><?xml version="1.0" encoding="utf-8"?>
<p:tagLst xmlns:p="http://schemas.openxmlformats.org/presentationml/2006/main">
  <p:tag name="KSO_WM_BEAUTIFY_FLAG" val=""/>
</p:tagLst>
</file>

<file path=ppt/tags/tag52.xml><?xml version="1.0" encoding="utf-8"?>
<p:tagLst xmlns:p="http://schemas.openxmlformats.org/presentationml/2006/main">
  <p:tag name="KSO_WM_BEAUTIFY_FLAG" val=""/>
</p:tagLst>
</file>

<file path=ppt/tags/tag53.xml><?xml version="1.0" encoding="utf-8"?>
<p:tagLst xmlns:p="http://schemas.openxmlformats.org/presentationml/2006/main">
  <p:tag name="KSO_WM_BEAUTIFY_FLAG" val=""/>
</p:tagLst>
</file>

<file path=ppt/tags/tag54.xml><?xml version="1.0" encoding="utf-8"?>
<p:tagLst xmlns:p="http://schemas.openxmlformats.org/presentationml/2006/main">
  <p:tag name="KSO_WM_BEAUTIFY_FLAG" val=""/>
</p:tagLst>
</file>

<file path=ppt/tags/tag55.xml><?xml version="1.0" encoding="utf-8"?>
<p:tagLst xmlns:p="http://schemas.openxmlformats.org/presentationml/2006/main">
  <p:tag name="KSO_WM_BEAUTIFY_FLAG" val=""/>
</p:tagLst>
</file>

<file path=ppt/tags/tag56.xml><?xml version="1.0" encoding="utf-8"?>
<p:tagLst xmlns:p="http://schemas.openxmlformats.org/presentationml/2006/main">
  <p:tag name="KSO_WM_BEAUTIFY_FLAG" val=""/>
</p:tagLst>
</file>

<file path=ppt/tags/tag57.xml><?xml version="1.0" encoding="utf-8"?>
<p:tagLst xmlns:p="http://schemas.openxmlformats.org/presentationml/2006/main">
  <p:tag name="KSO_WM_BEAUTIFY_FLAG" val=""/>
</p:tagLst>
</file>

<file path=ppt/tags/tag58.xml><?xml version="1.0" encoding="utf-8"?>
<p:tagLst xmlns:p="http://schemas.openxmlformats.org/presentationml/2006/main">
  <p:tag name="KSO_WM_BEAUTIFY_FLAG" val=""/>
</p:tagLst>
</file>

<file path=ppt/tags/tag59.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60.xml><?xml version="1.0" encoding="utf-8"?>
<p:tagLst xmlns:p="http://schemas.openxmlformats.org/presentationml/2006/main">
  <p:tag name="KSO_WM_BEAUTIFY_FLAG" val=""/>
</p:tagLst>
</file>

<file path=ppt/tags/tag61.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heme/theme1.xml><?xml version="1.0" encoding="utf-8"?>
<a:theme xmlns:a="http://schemas.openxmlformats.org/drawingml/2006/main" name="Hospital Emergency Nurse by Slidesgo">
  <a:themeElements>
    <a:clrScheme name="Simple Light">
      <a:dk1>
        <a:srgbClr val="0D2B4F"/>
      </a:dk1>
      <a:lt1>
        <a:srgbClr val="FFFFFF"/>
      </a:lt1>
      <a:dk2>
        <a:srgbClr val="D6F3FF"/>
      </a:dk2>
      <a:lt2>
        <a:srgbClr val="00F1B9"/>
      </a:lt2>
      <a:accent1>
        <a:srgbClr val="00ACDC"/>
      </a:accent1>
      <a:accent2>
        <a:srgbClr val="0067FF"/>
      </a:accent2>
      <a:accent3>
        <a:srgbClr val="FFFFFF"/>
      </a:accent3>
      <a:accent4>
        <a:srgbClr val="FFFFFF"/>
      </a:accent4>
      <a:accent5>
        <a:srgbClr val="FFFFFF"/>
      </a:accent5>
      <a:accent6>
        <a:srgbClr val="FFFFFF"/>
      </a:accent6>
      <a:hlink>
        <a:srgbClr val="0D2B4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2409</Words>
  <Application>WPS Presentation</Application>
  <PresentationFormat/>
  <Paragraphs>138</Paragraphs>
  <Slides>19</Slides>
  <Notes>0</Notes>
  <HiddenSlides>0</HiddenSlides>
  <MMClips>0</MMClips>
  <ScaleCrop>false</ScaleCrop>
  <HeadingPairs>
    <vt:vector size="6" baseType="variant">
      <vt:variant>
        <vt:lpstr>已用的字体</vt:lpstr>
      </vt:variant>
      <vt:variant>
        <vt:i4>22</vt:i4>
      </vt:variant>
      <vt:variant>
        <vt:lpstr>主题</vt:lpstr>
      </vt:variant>
      <vt:variant>
        <vt:i4>1</vt:i4>
      </vt:variant>
      <vt:variant>
        <vt:lpstr>幻灯片标题</vt:lpstr>
      </vt:variant>
      <vt:variant>
        <vt:i4>19</vt:i4>
      </vt:variant>
    </vt:vector>
  </HeadingPairs>
  <TitlesOfParts>
    <vt:vector size="42" baseType="lpstr">
      <vt:lpstr>Arial</vt:lpstr>
      <vt:lpstr>SimSun</vt:lpstr>
      <vt:lpstr>Wingdings</vt:lpstr>
      <vt:lpstr>Arial</vt:lpstr>
      <vt:lpstr>Plus Jakarta Sans</vt:lpstr>
      <vt:lpstr>Segoe Print</vt:lpstr>
      <vt:lpstr>DM Sans</vt:lpstr>
      <vt:lpstr>Nunito Light</vt:lpstr>
      <vt:lpstr>Bebas Neue</vt:lpstr>
      <vt:lpstr>Raleway</vt:lpstr>
      <vt:lpstr>PT Sans</vt:lpstr>
      <vt:lpstr>Yu Gothic UI</vt:lpstr>
      <vt:lpstr>Barlow</vt:lpstr>
      <vt:lpstr>Times New Roman</vt:lpstr>
      <vt:lpstr>Neucha</vt:lpstr>
      <vt:lpstr>Anaheim</vt:lpstr>
      <vt:lpstr>Archivo Black</vt:lpstr>
      <vt:lpstr>Yu Gothic UI Semibold</vt:lpstr>
      <vt:lpstr>Viaoda Libre</vt:lpstr>
      <vt:lpstr>Times New Roman</vt:lpstr>
      <vt:lpstr>Microsoft YaHei</vt:lpstr>
      <vt:lpstr>Arial Unicode MS</vt:lpstr>
      <vt:lpstr>Hospital Emergency Nurse by Slidesgo</vt:lpstr>
      <vt:lpstr>PowerPoint 演示文稿</vt:lpstr>
      <vt:lpstr>PowerPoint 演示文稿</vt:lpstr>
      <vt:lpstr>01</vt:lpstr>
      <vt:lpstr>01</vt:lpstr>
      <vt:lpstr>1. TỔNG QUAN</vt:lpstr>
      <vt:lpstr>1. TỔNG QUAN</vt:lpstr>
      <vt:lpstr>1. TỔNG QUAN</vt:lpstr>
      <vt:lpstr>03 THỰC HIỆN HÓA NGHIÊN CỨU</vt:lpstr>
      <vt:lpstr>3. THỰC HIỆN HÓA NGHIÊN CỨU</vt:lpstr>
      <vt:lpstr>3. THỰC HIỆN HÓA NGHIÊN CỨU</vt:lpstr>
      <vt:lpstr>3. THỰC HIỆN HÓA NGHIÊN CỨU</vt:lpstr>
      <vt:lpstr>04 KẾT QUẢ NGHIÊN CỨU</vt:lpstr>
      <vt:lpstr>4. KẾT QUẢ NGHIÊN CỨU</vt:lpstr>
      <vt:lpstr>3. KẾT QUẢ NGHIÊN CỨU</vt:lpstr>
      <vt:lpstr>4. KẾT QUẢ NGHIÊN CỨU</vt:lpstr>
      <vt:lpstr>4. KẾT QUẢ NGHIÊN CỨU</vt:lpstr>
      <vt:lpstr>05 KẾT LUẬN  VÀ HƯỚNG PHÁT TRIỂN</vt:lpstr>
      <vt:lpstr>5. KẾT LUẬN VÀ HƯỚNG PHÁT TRIỂN</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nhan trong</cp:lastModifiedBy>
  <cp:revision>13</cp:revision>
  <dcterms:created xsi:type="dcterms:W3CDTF">2024-06-29T13:45:00Z</dcterms:created>
  <dcterms:modified xsi:type="dcterms:W3CDTF">2024-07-15T13:05:29Z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E0329468BA8C4B65A315A1CC4457A59D_12</vt:lpwstr>
  </property>
  <property fmtid="{D5CDD505-2E9C-101B-9397-08002B2CF9AE}" pid="3" name="KSOProductBuildVer">
    <vt:lpwstr>1033-12.2.0.17153</vt:lpwstr>
  </property>
</Properties>
</file>